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76" r:id="rId3"/>
    <p:sldId id="257" r:id="rId4"/>
    <p:sldId id="283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71" r:id="rId15"/>
    <p:sldId id="272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NmW5P1EGbxpSQMz5WfvDJw==" hashData="r2Toa4dIMvio0TXEGzaqU+m0I+oo5HneTEH6CwskGugNfqCGuP704XZwPzvD8Mp/67b760H4LVFVs03A2WU4mQ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D28C38-00AB-4C7E-9E3F-0D3B1D75B2A7}" v="2" dt="2022-02-09T06:39:42.1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omchaiwon" userId="74fa6080-60df-4f48-a8a6-6e401d75eb48" providerId="ADAL" clId="{DD6E881D-01A4-43D9-B508-C499D037758B}"/>
    <pc:docChg chg="undo custSel addSld delSld modSld sldOrd addMainMaster">
      <pc:chgData name="Eomchaiwon" userId="74fa6080-60df-4f48-a8a6-6e401d75eb48" providerId="ADAL" clId="{DD6E881D-01A4-43D9-B508-C499D037758B}" dt="2022-01-10T06:33:38.468" v="8618" actId="1582"/>
      <pc:docMkLst>
        <pc:docMk/>
      </pc:docMkLst>
      <pc:sldChg chg="addSp delSp modSp mod">
        <pc:chgData name="Eomchaiwon" userId="74fa6080-60df-4f48-a8a6-6e401d75eb48" providerId="ADAL" clId="{DD6E881D-01A4-43D9-B508-C499D037758B}" dt="2022-01-10T06:33:38.468" v="8618" actId="1582"/>
        <pc:sldMkLst>
          <pc:docMk/>
          <pc:sldMk cId="1653200552" sldId="257"/>
        </pc:sldMkLst>
        <pc:spChg chg="mod">
          <ac:chgData name="Eomchaiwon" userId="74fa6080-60df-4f48-a8a6-6e401d75eb48" providerId="ADAL" clId="{DD6E881D-01A4-43D9-B508-C499D037758B}" dt="2022-01-03T06:18:59.222" v="18" actId="20577"/>
          <ac:spMkLst>
            <pc:docMk/>
            <pc:sldMk cId="1653200552" sldId="257"/>
            <ac:spMk id="2" creationId="{ACB21878-CAFE-45FE-B12B-FC35D174FC6D}"/>
          </ac:spMkLst>
        </pc:spChg>
        <pc:spChg chg="mod">
          <ac:chgData name="Eomchaiwon" userId="74fa6080-60df-4f48-a8a6-6e401d75eb48" providerId="ADAL" clId="{DD6E881D-01A4-43D9-B508-C499D037758B}" dt="2022-01-10T05:17:55.206" v="8504" actId="20577"/>
          <ac:spMkLst>
            <pc:docMk/>
            <pc:sldMk cId="1653200552" sldId="257"/>
            <ac:spMk id="3" creationId="{77F02098-273C-4C99-A7D3-C02785EBBD08}"/>
          </ac:spMkLst>
        </pc:spChg>
        <pc:spChg chg="add del mod">
          <ac:chgData name="Eomchaiwon" userId="74fa6080-60df-4f48-a8a6-6e401d75eb48" providerId="ADAL" clId="{DD6E881D-01A4-43D9-B508-C499D037758B}" dt="2022-01-03T06:27:20.710" v="394" actId="478"/>
          <ac:spMkLst>
            <pc:docMk/>
            <pc:sldMk cId="1653200552" sldId="257"/>
            <ac:spMk id="6" creationId="{E31DAEC9-7F1C-4C24-9E1C-96EC45A70927}"/>
          </ac:spMkLst>
        </pc:spChg>
        <pc:spChg chg="add del mod">
          <ac:chgData name="Eomchaiwon" userId="74fa6080-60df-4f48-a8a6-6e401d75eb48" providerId="ADAL" clId="{DD6E881D-01A4-43D9-B508-C499D037758B}" dt="2022-01-10T04:47:54.496" v="7563" actId="478"/>
          <ac:spMkLst>
            <pc:docMk/>
            <pc:sldMk cId="1653200552" sldId="257"/>
            <ac:spMk id="7" creationId="{957712EC-D257-4F98-A563-AF07FDA200E2}"/>
          </ac:spMkLst>
        </pc:spChg>
        <pc:spChg chg="add mod">
          <ac:chgData name="Eomchaiwon" userId="74fa6080-60df-4f48-a8a6-6e401d75eb48" providerId="ADAL" clId="{DD6E881D-01A4-43D9-B508-C499D037758B}" dt="2022-01-10T04:52:30.574" v="7882" actId="1076"/>
          <ac:spMkLst>
            <pc:docMk/>
            <pc:sldMk cId="1653200552" sldId="257"/>
            <ac:spMk id="8" creationId="{B0569053-2680-4CC0-8784-D3733C044F3C}"/>
          </ac:spMkLst>
        </pc:spChg>
        <pc:spChg chg="add mod">
          <ac:chgData name="Eomchaiwon" userId="74fa6080-60df-4f48-a8a6-6e401d75eb48" providerId="ADAL" clId="{DD6E881D-01A4-43D9-B508-C499D037758B}" dt="2022-01-10T05:00:32.984" v="8480"/>
          <ac:spMkLst>
            <pc:docMk/>
            <pc:sldMk cId="1653200552" sldId="257"/>
            <ac:spMk id="11" creationId="{3B515AE6-D7E3-4B1D-9058-0857A79AE586}"/>
          </ac:spMkLst>
        </pc:spChg>
        <pc:picChg chg="add del mod modCrop">
          <ac:chgData name="Eomchaiwon" userId="74fa6080-60df-4f48-a8a6-6e401d75eb48" providerId="ADAL" clId="{DD6E881D-01A4-43D9-B508-C499D037758B}" dt="2022-01-10T04:47:52.756" v="7562" actId="478"/>
          <ac:picMkLst>
            <pc:docMk/>
            <pc:sldMk cId="1653200552" sldId="257"/>
            <ac:picMk id="5" creationId="{A3B357C2-AD00-44A6-A2F2-F921B116093D}"/>
          </ac:picMkLst>
        </pc:picChg>
        <pc:cxnChg chg="add mod">
          <ac:chgData name="Eomchaiwon" userId="74fa6080-60df-4f48-a8a6-6e401d75eb48" providerId="ADAL" clId="{DD6E881D-01A4-43D9-B508-C499D037758B}" dt="2022-01-10T06:33:38.468" v="8618" actId="1582"/>
          <ac:cxnSpMkLst>
            <pc:docMk/>
            <pc:sldMk cId="1653200552" sldId="257"/>
            <ac:cxnSpMk id="6" creationId="{5401076B-BD20-42A7-9D3E-7AC55A9CB319}"/>
          </ac:cxnSpMkLst>
        </pc:cxnChg>
        <pc:cxnChg chg="add mod">
          <ac:chgData name="Eomchaiwon" userId="74fa6080-60df-4f48-a8a6-6e401d75eb48" providerId="ADAL" clId="{DD6E881D-01A4-43D9-B508-C499D037758B}" dt="2022-01-10T06:33:31.214" v="8617" actId="1582"/>
          <ac:cxnSpMkLst>
            <pc:docMk/>
            <pc:sldMk cId="1653200552" sldId="257"/>
            <ac:cxnSpMk id="10" creationId="{A50B1E64-E566-4A4F-ABC9-AB6F2A618DD8}"/>
          </ac:cxnSpMkLst>
        </pc:cxnChg>
      </pc:sldChg>
      <pc:sldChg chg="addSp delSp modSp mod">
        <pc:chgData name="Eomchaiwon" userId="74fa6080-60df-4f48-a8a6-6e401d75eb48" providerId="ADAL" clId="{DD6E881D-01A4-43D9-B508-C499D037758B}" dt="2022-01-10T04:02:07.305" v="6117" actId="22"/>
        <pc:sldMkLst>
          <pc:docMk/>
          <pc:sldMk cId="3544126329" sldId="258"/>
        </pc:sldMkLst>
        <pc:spChg chg="mod">
          <ac:chgData name="Eomchaiwon" userId="74fa6080-60df-4f48-a8a6-6e401d75eb48" providerId="ADAL" clId="{DD6E881D-01A4-43D9-B508-C499D037758B}" dt="2022-01-10T04:01:31.274" v="6115" actId="20577"/>
          <ac:spMkLst>
            <pc:docMk/>
            <pc:sldMk cId="3544126329" sldId="258"/>
            <ac:spMk id="2" creationId="{1443FAC9-CCC5-4D70-A079-644F5BEAF034}"/>
          </ac:spMkLst>
        </pc:spChg>
        <pc:spChg chg="mod">
          <ac:chgData name="Eomchaiwon" userId="74fa6080-60df-4f48-a8a6-6e401d75eb48" providerId="ADAL" clId="{DD6E881D-01A4-43D9-B508-C499D037758B}" dt="2022-01-10T04:01:24.978" v="6114"/>
          <ac:spMkLst>
            <pc:docMk/>
            <pc:sldMk cId="3544126329" sldId="258"/>
            <ac:spMk id="3" creationId="{B978A8C9-1F1D-4414-AB8F-D43EFC6B1B01}"/>
          </ac:spMkLst>
        </pc:spChg>
        <pc:picChg chg="add del">
          <ac:chgData name="Eomchaiwon" userId="74fa6080-60df-4f48-a8a6-6e401d75eb48" providerId="ADAL" clId="{DD6E881D-01A4-43D9-B508-C499D037758B}" dt="2022-01-10T04:02:07.305" v="6117" actId="22"/>
          <ac:picMkLst>
            <pc:docMk/>
            <pc:sldMk cId="3544126329" sldId="258"/>
            <ac:picMk id="5" creationId="{FC40EEA0-371C-4E66-A225-385D0E7E090A}"/>
          </ac:picMkLst>
        </pc:picChg>
      </pc:sldChg>
      <pc:sldChg chg="addSp delSp modSp add mod">
        <pc:chgData name="Eomchaiwon" userId="74fa6080-60df-4f48-a8a6-6e401d75eb48" providerId="ADAL" clId="{DD6E881D-01A4-43D9-B508-C499D037758B}" dt="2022-01-05T06:38:43.364" v="2104" actId="20577"/>
        <pc:sldMkLst>
          <pc:docMk/>
          <pc:sldMk cId="1952526464" sldId="259"/>
        </pc:sldMkLst>
        <pc:spChg chg="add del mod">
          <ac:chgData name="Eomchaiwon" userId="74fa6080-60df-4f48-a8a6-6e401d75eb48" providerId="ADAL" clId="{DD6E881D-01A4-43D9-B508-C499D037758B}" dt="2022-01-05T06:38:43.364" v="2104" actId="20577"/>
          <ac:spMkLst>
            <pc:docMk/>
            <pc:sldMk cId="1952526464" sldId="259"/>
            <ac:spMk id="3" creationId="{77F02098-273C-4C99-A7D3-C02785EBBD08}"/>
          </ac:spMkLst>
        </pc:spChg>
        <pc:spChg chg="add del mod">
          <ac:chgData name="Eomchaiwon" userId="74fa6080-60df-4f48-a8a6-6e401d75eb48" providerId="ADAL" clId="{DD6E881D-01A4-43D9-B508-C499D037758B}" dt="2022-01-05T06:38:14.058" v="2086" actId="478"/>
          <ac:spMkLst>
            <pc:docMk/>
            <pc:sldMk cId="1952526464" sldId="259"/>
            <ac:spMk id="7" creationId="{AAEB946D-FA6B-45BD-B7E6-F626AA4413A8}"/>
          </ac:spMkLst>
        </pc:spChg>
        <pc:picChg chg="add del mod modCrop">
          <ac:chgData name="Eomchaiwon" userId="74fa6080-60df-4f48-a8a6-6e401d75eb48" providerId="ADAL" clId="{DD6E881D-01A4-43D9-B508-C499D037758B}" dt="2022-01-05T06:11:31.105" v="1583" actId="21"/>
          <ac:picMkLst>
            <pc:docMk/>
            <pc:sldMk cId="1952526464" sldId="259"/>
            <ac:picMk id="5" creationId="{33F7B2B1-83A2-4ECD-AF40-D541B8081914}"/>
          </ac:picMkLst>
        </pc:picChg>
      </pc:sldChg>
      <pc:sldChg chg="addSp modSp add mod">
        <pc:chgData name="Eomchaiwon" userId="74fa6080-60df-4f48-a8a6-6e401d75eb48" providerId="ADAL" clId="{DD6E881D-01A4-43D9-B508-C499D037758B}" dt="2022-01-10T04:40:54.718" v="7557" actId="1076"/>
        <pc:sldMkLst>
          <pc:docMk/>
          <pc:sldMk cId="1801406325" sldId="260"/>
        </pc:sldMkLst>
        <pc:spChg chg="mod">
          <ac:chgData name="Eomchaiwon" userId="74fa6080-60df-4f48-a8a6-6e401d75eb48" providerId="ADAL" clId="{DD6E881D-01A4-43D9-B508-C499D037758B}" dt="2022-01-10T04:40:21.548" v="7555" actId="20577"/>
          <ac:spMkLst>
            <pc:docMk/>
            <pc:sldMk cId="1801406325" sldId="260"/>
            <ac:spMk id="3" creationId="{77F02098-273C-4C99-A7D3-C02785EBBD08}"/>
          </ac:spMkLst>
        </pc:spChg>
        <pc:picChg chg="add mod modCrop">
          <ac:chgData name="Eomchaiwon" userId="74fa6080-60df-4f48-a8a6-6e401d75eb48" providerId="ADAL" clId="{DD6E881D-01A4-43D9-B508-C499D037758B}" dt="2022-01-10T04:40:54.718" v="7557" actId="1076"/>
          <ac:picMkLst>
            <pc:docMk/>
            <pc:sldMk cId="1801406325" sldId="260"/>
            <ac:picMk id="4" creationId="{0449AEF1-DA1F-49DF-8B0A-3384082E634D}"/>
          </ac:picMkLst>
        </pc:picChg>
      </pc:sldChg>
      <pc:sldChg chg="add del">
        <pc:chgData name="Eomchaiwon" userId="74fa6080-60df-4f48-a8a6-6e401d75eb48" providerId="ADAL" clId="{DD6E881D-01A4-43D9-B508-C499D037758B}" dt="2022-01-03T06:38:27.535" v="614" actId="47"/>
        <pc:sldMkLst>
          <pc:docMk/>
          <pc:sldMk cId="902209175" sldId="261"/>
        </pc:sldMkLst>
      </pc:sldChg>
      <pc:sldChg chg="addSp delSp modSp add mod">
        <pc:chgData name="Eomchaiwon" userId="74fa6080-60df-4f48-a8a6-6e401d75eb48" providerId="ADAL" clId="{DD6E881D-01A4-43D9-B508-C499D037758B}" dt="2022-01-10T03:52:10.376" v="5957" actId="14100"/>
        <pc:sldMkLst>
          <pc:docMk/>
          <pc:sldMk cId="3976283963" sldId="261"/>
        </pc:sldMkLst>
        <pc:spChg chg="del">
          <ac:chgData name="Eomchaiwon" userId="74fa6080-60df-4f48-a8a6-6e401d75eb48" providerId="ADAL" clId="{DD6E881D-01A4-43D9-B508-C499D037758B}" dt="2022-01-05T06:11:34.827" v="1584"/>
          <ac:spMkLst>
            <pc:docMk/>
            <pc:sldMk cId="3976283963" sldId="261"/>
            <ac:spMk id="3" creationId="{77F02098-273C-4C99-A7D3-C02785EBBD08}"/>
          </ac:spMkLst>
        </pc:spChg>
        <pc:spChg chg="add mod">
          <ac:chgData name="Eomchaiwon" userId="74fa6080-60df-4f48-a8a6-6e401d75eb48" providerId="ADAL" clId="{DD6E881D-01A4-43D9-B508-C499D037758B}" dt="2022-01-10T03:51:24.192" v="5923" actId="208"/>
          <ac:spMkLst>
            <pc:docMk/>
            <pc:sldMk cId="3976283963" sldId="261"/>
            <ac:spMk id="6" creationId="{70A4FF12-D473-48B8-90E8-ED6C0F02FDEE}"/>
          </ac:spMkLst>
        </pc:spChg>
        <pc:spChg chg="add del mod">
          <ac:chgData name="Eomchaiwon" userId="74fa6080-60df-4f48-a8a6-6e401d75eb48" providerId="ADAL" clId="{DD6E881D-01A4-43D9-B508-C499D037758B}" dt="2022-01-05T06:14:43.911" v="1634"/>
          <ac:spMkLst>
            <pc:docMk/>
            <pc:sldMk cId="3976283963" sldId="261"/>
            <ac:spMk id="6" creationId="{ADC6457D-A092-4001-9270-658E68E13C7C}"/>
          </ac:spMkLst>
        </pc:spChg>
        <pc:spChg chg="add mod">
          <ac:chgData name="Eomchaiwon" userId="74fa6080-60df-4f48-a8a6-6e401d75eb48" providerId="ADAL" clId="{DD6E881D-01A4-43D9-B508-C499D037758B}" dt="2022-01-05T07:32:19.331" v="3138" actId="1036"/>
          <ac:spMkLst>
            <pc:docMk/>
            <pc:sldMk cId="3976283963" sldId="261"/>
            <ac:spMk id="8" creationId="{889235CB-77AE-4D85-8647-63C709D7D8EE}"/>
          </ac:spMkLst>
        </pc:spChg>
        <pc:spChg chg="add del mod">
          <ac:chgData name="Eomchaiwon" userId="74fa6080-60df-4f48-a8a6-6e401d75eb48" providerId="ADAL" clId="{DD6E881D-01A4-43D9-B508-C499D037758B}" dt="2022-01-05T07:16:35.558" v="2375"/>
          <ac:spMkLst>
            <pc:docMk/>
            <pc:sldMk cId="3976283963" sldId="261"/>
            <ac:spMk id="9" creationId="{B1196882-AA30-4879-991B-867B74B9A93B}"/>
          </ac:spMkLst>
        </pc:spChg>
        <pc:spChg chg="add mod">
          <ac:chgData name="Eomchaiwon" userId="74fa6080-60df-4f48-a8a6-6e401d75eb48" providerId="ADAL" clId="{DD6E881D-01A4-43D9-B508-C499D037758B}" dt="2022-01-10T03:49:43.910" v="5900"/>
          <ac:spMkLst>
            <pc:docMk/>
            <pc:sldMk cId="3976283963" sldId="261"/>
            <ac:spMk id="12" creationId="{37900CA2-0D20-46C3-AC71-B66EA4959D45}"/>
          </ac:spMkLst>
        </pc:spChg>
        <pc:spChg chg="add mod topLvl">
          <ac:chgData name="Eomchaiwon" userId="74fa6080-60df-4f48-a8a6-6e401d75eb48" providerId="ADAL" clId="{DD6E881D-01A4-43D9-B508-C499D037758B}" dt="2022-01-05T07:33:39.758" v="3167" actId="165"/>
          <ac:spMkLst>
            <pc:docMk/>
            <pc:sldMk cId="3976283963" sldId="261"/>
            <ac:spMk id="13" creationId="{6EDB0065-6D9D-4D59-BB4E-65E5178AF87E}"/>
          </ac:spMkLst>
        </pc:spChg>
        <pc:spChg chg="add mod topLvl">
          <ac:chgData name="Eomchaiwon" userId="74fa6080-60df-4f48-a8a6-6e401d75eb48" providerId="ADAL" clId="{DD6E881D-01A4-43D9-B508-C499D037758B}" dt="2022-01-05T07:33:39.758" v="3167" actId="165"/>
          <ac:spMkLst>
            <pc:docMk/>
            <pc:sldMk cId="3976283963" sldId="261"/>
            <ac:spMk id="14" creationId="{6EBECDE8-E936-4318-81CE-276CAD979190}"/>
          </ac:spMkLst>
        </pc:spChg>
        <pc:spChg chg="add mod">
          <ac:chgData name="Eomchaiwon" userId="74fa6080-60df-4f48-a8a6-6e401d75eb48" providerId="ADAL" clId="{DD6E881D-01A4-43D9-B508-C499D037758B}" dt="2022-01-10T03:52:07.273" v="5956" actId="1076"/>
          <ac:spMkLst>
            <pc:docMk/>
            <pc:sldMk cId="3976283963" sldId="261"/>
            <ac:spMk id="20" creationId="{ABCB8FFA-0CAF-4C14-813D-E6577297A491}"/>
          </ac:spMkLst>
        </pc:spChg>
        <pc:grpChg chg="add del mod">
          <ac:chgData name="Eomchaiwon" userId="74fa6080-60df-4f48-a8a6-6e401d75eb48" providerId="ADAL" clId="{DD6E881D-01A4-43D9-B508-C499D037758B}" dt="2022-01-05T07:33:39.758" v="3167" actId="165"/>
          <ac:grpSpMkLst>
            <pc:docMk/>
            <pc:sldMk cId="3976283963" sldId="261"/>
            <ac:grpSpMk id="21" creationId="{A77EC1BD-C394-4258-9121-EE3969E7F340}"/>
          </ac:grpSpMkLst>
        </pc:grpChg>
        <pc:picChg chg="add del mod">
          <ac:chgData name="Eomchaiwon" userId="74fa6080-60df-4f48-a8a6-6e401d75eb48" providerId="ADAL" clId="{DD6E881D-01A4-43D9-B508-C499D037758B}" dt="2022-01-05T06:14:53.104" v="1638" actId="21"/>
          <ac:picMkLst>
            <pc:docMk/>
            <pc:sldMk cId="3976283963" sldId="261"/>
            <ac:picMk id="4" creationId="{AE249594-8BD6-4882-99B5-AD3FE6FB202B}"/>
          </ac:picMkLst>
        </pc:picChg>
        <pc:picChg chg="add mod modCrop">
          <ac:chgData name="Eomchaiwon" userId="74fa6080-60df-4f48-a8a6-6e401d75eb48" providerId="ADAL" clId="{DD6E881D-01A4-43D9-B508-C499D037758B}" dt="2022-01-10T03:50:47.005" v="5908" actId="1076"/>
          <ac:picMkLst>
            <pc:docMk/>
            <pc:sldMk cId="3976283963" sldId="261"/>
            <ac:picMk id="11" creationId="{29E848EF-1D2E-4AF9-803E-A07604E9EC18}"/>
          </ac:picMkLst>
        </pc:picChg>
        <pc:inkChg chg="add del">
          <ac:chgData name="Eomchaiwon" userId="74fa6080-60df-4f48-a8a6-6e401d75eb48" providerId="ADAL" clId="{DD6E881D-01A4-43D9-B508-C499D037758B}" dt="2022-01-10T03:50:26.316" v="5902" actId="9405"/>
          <ac:inkMkLst>
            <pc:docMk/>
            <pc:sldMk cId="3976283963" sldId="261"/>
            <ac:inkMk id="3" creationId="{DDCE16AE-DDF4-4F84-9870-2A3B23625AF3}"/>
          </ac:inkMkLst>
        </pc:inkChg>
        <pc:inkChg chg="add del">
          <ac:chgData name="Eomchaiwon" userId="74fa6080-60df-4f48-a8a6-6e401d75eb48" providerId="ADAL" clId="{DD6E881D-01A4-43D9-B508-C499D037758B}" dt="2022-01-10T03:50:31.581" v="5904" actId="9405"/>
          <ac:inkMkLst>
            <pc:docMk/>
            <pc:sldMk cId="3976283963" sldId="261"/>
            <ac:inkMk id="4" creationId="{B4CF9D92-2FF5-4990-8EF1-BE693790BC00}"/>
          </ac:inkMkLst>
        </pc:inkChg>
        <pc:inkChg chg="add del">
          <ac:chgData name="Eomchaiwon" userId="74fa6080-60df-4f48-a8a6-6e401d75eb48" providerId="ADAL" clId="{DD6E881D-01A4-43D9-B508-C499D037758B}" dt="2022-01-10T03:50:40.566" v="5906" actId="9405"/>
          <ac:inkMkLst>
            <pc:docMk/>
            <pc:sldMk cId="3976283963" sldId="261"/>
            <ac:inkMk id="5" creationId="{887DC24E-7BCD-4704-98A6-0A9AA0634801}"/>
          </ac:inkMkLst>
        </pc:inkChg>
        <pc:cxnChg chg="add mod topLvl">
          <ac:chgData name="Eomchaiwon" userId="74fa6080-60df-4f48-a8a6-6e401d75eb48" providerId="ADAL" clId="{DD6E881D-01A4-43D9-B508-C499D037758B}" dt="2022-01-05T07:33:39.758" v="3167" actId="165"/>
          <ac:cxnSpMkLst>
            <pc:docMk/>
            <pc:sldMk cId="3976283963" sldId="261"/>
            <ac:cxnSpMk id="16" creationId="{AF58E9E5-86A0-4E5E-9CBB-DD9052E4A26F}"/>
          </ac:cxnSpMkLst>
        </pc:cxnChg>
        <pc:cxnChg chg="add del mod topLvl">
          <ac:chgData name="Eomchaiwon" userId="74fa6080-60df-4f48-a8a6-6e401d75eb48" providerId="ADAL" clId="{DD6E881D-01A4-43D9-B508-C499D037758B}" dt="2022-01-05T07:33:43.670" v="3168" actId="478"/>
          <ac:cxnSpMkLst>
            <pc:docMk/>
            <pc:sldMk cId="3976283963" sldId="261"/>
            <ac:cxnSpMk id="18" creationId="{F2CAC6CF-9CE4-4FE0-B600-BA52F7759712}"/>
          </ac:cxnSpMkLst>
        </pc:cxnChg>
        <pc:cxnChg chg="add mod">
          <ac:chgData name="Eomchaiwon" userId="74fa6080-60df-4f48-a8a6-6e401d75eb48" providerId="ADAL" clId="{DD6E881D-01A4-43D9-B508-C499D037758B}" dt="2022-01-10T03:52:10.376" v="5957" actId="14100"/>
          <ac:cxnSpMkLst>
            <pc:docMk/>
            <pc:sldMk cId="3976283963" sldId="261"/>
            <ac:cxnSpMk id="23" creationId="{1B3A7BEF-A4CD-4918-A27D-9D6154A69403}"/>
          </ac:cxnSpMkLst>
        </pc:cxnChg>
      </pc:sldChg>
      <pc:sldChg chg="add del">
        <pc:chgData name="Eomchaiwon" userId="74fa6080-60df-4f48-a8a6-6e401d75eb48" providerId="ADAL" clId="{DD6E881D-01A4-43D9-B508-C499D037758B}" dt="2022-01-05T07:36:20.315" v="3185" actId="47"/>
        <pc:sldMkLst>
          <pc:docMk/>
          <pc:sldMk cId="442830020" sldId="262"/>
        </pc:sldMkLst>
      </pc:sldChg>
      <pc:sldChg chg="add del">
        <pc:chgData name="Eomchaiwon" userId="74fa6080-60df-4f48-a8a6-6e401d75eb48" providerId="ADAL" clId="{DD6E881D-01A4-43D9-B508-C499D037758B}" dt="2022-01-03T06:38:28.762" v="615" actId="47"/>
        <pc:sldMkLst>
          <pc:docMk/>
          <pc:sldMk cId="1878430918" sldId="262"/>
        </pc:sldMkLst>
      </pc:sldChg>
      <pc:sldChg chg="addSp modSp add mod">
        <pc:chgData name="Eomchaiwon" userId="74fa6080-60df-4f48-a8a6-6e401d75eb48" providerId="ADAL" clId="{DD6E881D-01A4-43D9-B508-C499D037758B}" dt="2022-01-10T06:06:46.026" v="8599"/>
        <pc:sldMkLst>
          <pc:docMk/>
          <pc:sldMk cId="4221257588" sldId="263"/>
        </pc:sldMkLst>
        <pc:spChg chg="mod">
          <ac:chgData name="Eomchaiwon" userId="74fa6080-60df-4f48-a8a6-6e401d75eb48" providerId="ADAL" clId="{DD6E881D-01A4-43D9-B508-C499D037758B}" dt="2022-01-05T07:58:15.162" v="4125" actId="20577"/>
          <ac:spMkLst>
            <pc:docMk/>
            <pc:sldMk cId="4221257588" sldId="263"/>
            <ac:spMk id="3" creationId="{77F02098-273C-4C99-A7D3-C02785EBBD08}"/>
          </ac:spMkLst>
        </pc:spChg>
        <pc:spChg chg="add mod">
          <ac:chgData name="Eomchaiwon" userId="74fa6080-60df-4f48-a8a6-6e401d75eb48" providerId="ADAL" clId="{DD6E881D-01A4-43D9-B508-C499D037758B}" dt="2022-01-10T06:06:46.026" v="8599"/>
          <ac:spMkLst>
            <pc:docMk/>
            <pc:sldMk cId="4221257588" sldId="263"/>
            <ac:spMk id="6" creationId="{DF4582EB-A317-4C83-9595-85B42AFB6165}"/>
          </ac:spMkLst>
        </pc:spChg>
        <pc:spChg chg="add mod">
          <ac:chgData name="Eomchaiwon" userId="74fa6080-60df-4f48-a8a6-6e401d75eb48" providerId="ADAL" clId="{DD6E881D-01A4-43D9-B508-C499D037758B}" dt="2022-01-05T08:49:00.850" v="5125" actId="14100"/>
          <ac:spMkLst>
            <pc:docMk/>
            <pc:sldMk cId="4221257588" sldId="263"/>
            <ac:spMk id="9" creationId="{E4769191-32AE-40B8-AD43-9B96FE7D312D}"/>
          </ac:spMkLst>
        </pc:spChg>
        <pc:spChg chg="add mod">
          <ac:chgData name="Eomchaiwon" userId="74fa6080-60df-4f48-a8a6-6e401d75eb48" providerId="ADAL" clId="{DD6E881D-01A4-43D9-B508-C499D037758B}" dt="2022-01-05T08:48:53.747" v="5123" actId="1037"/>
          <ac:spMkLst>
            <pc:docMk/>
            <pc:sldMk cId="4221257588" sldId="263"/>
            <ac:spMk id="10" creationId="{E553635D-C252-4538-9604-9874804FCFB5}"/>
          </ac:spMkLst>
        </pc:spChg>
        <pc:spChg chg="add mod">
          <ac:chgData name="Eomchaiwon" userId="74fa6080-60df-4f48-a8a6-6e401d75eb48" providerId="ADAL" clId="{DD6E881D-01A4-43D9-B508-C499D037758B}" dt="2022-01-05T08:49:12.365" v="5130" actId="1038"/>
          <ac:spMkLst>
            <pc:docMk/>
            <pc:sldMk cId="4221257588" sldId="263"/>
            <ac:spMk id="11" creationId="{4DD05C81-0218-4737-AEEE-B05BDBCA7243}"/>
          </ac:spMkLst>
        </pc:spChg>
        <pc:spChg chg="add mod">
          <ac:chgData name="Eomchaiwon" userId="74fa6080-60df-4f48-a8a6-6e401d75eb48" providerId="ADAL" clId="{DD6E881D-01A4-43D9-B508-C499D037758B}" dt="2022-01-05T08:49:25.208" v="5137" actId="1036"/>
          <ac:spMkLst>
            <pc:docMk/>
            <pc:sldMk cId="4221257588" sldId="263"/>
            <ac:spMk id="12" creationId="{965DC1AF-3B1D-4058-A5E9-9D6E8447A763}"/>
          </ac:spMkLst>
        </pc:spChg>
        <pc:picChg chg="add mod modCrop">
          <ac:chgData name="Eomchaiwon" userId="74fa6080-60df-4f48-a8a6-6e401d75eb48" providerId="ADAL" clId="{DD6E881D-01A4-43D9-B508-C499D037758B}" dt="2022-01-05T07:57:50.154" v="4120" actId="1038"/>
          <ac:picMkLst>
            <pc:docMk/>
            <pc:sldMk cId="4221257588" sldId="263"/>
            <ac:picMk id="5" creationId="{ADDEE17E-05AA-43A2-8E41-6FB4073BD0EC}"/>
          </ac:picMkLst>
        </pc:picChg>
        <pc:picChg chg="add mod modCrop">
          <ac:chgData name="Eomchaiwon" userId="74fa6080-60df-4f48-a8a6-6e401d75eb48" providerId="ADAL" clId="{DD6E881D-01A4-43D9-B508-C499D037758B}" dt="2022-01-05T08:01:12.148" v="4133"/>
          <ac:picMkLst>
            <pc:docMk/>
            <pc:sldMk cId="4221257588" sldId="263"/>
            <ac:picMk id="8" creationId="{306C17C8-BFB5-43EB-AE56-373C30506D43}"/>
          </ac:picMkLst>
        </pc:picChg>
      </pc:sldChg>
      <pc:sldChg chg="add del">
        <pc:chgData name="Eomchaiwon" userId="74fa6080-60df-4f48-a8a6-6e401d75eb48" providerId="ADAL" clId="{DD6E881D-01A4-43D9-B508-C499D037758B}" dt="2022-01-05T07:36:52.055" v="3198"/>
        <pc:sldMkLst>
          <pc:docMk/>
          <pc:sldMk cId="915422646" sldId="264"/>
        </pc:sldMkLst>
      </pc:sldChg>
      <pc:sldChg chg="addSp modSp add mod">
        <pc:chgData name="Eomchaiwon" userId="74fa6080-60df-4f48-a8a6-6e401d75eb48" providerId="ADAL" clId="{DD6E881D-01A4-43D9-B508-C499D037758B}" dt="2022-01-05T08:42:03.372" v="4949" actId="20577"/>
        <pc:sldMkLst>
          <pc:docMk/>
          <pc:sldMk cId="2894751199" sldId="264"/>
        </pc:sldMkLst>
        <pc:spChg chg="mod">
          <ac:chgData name="Eomchaiwon" userId="74fa6080-60df-4f48-a8a6-6e401d75eb48" providerId="ADAL" clId="{DD6E881D-01A4-43D9-B508-C499D037758B}" dt="2022-01-05T08:00:58.122" v="4130" actId="20577"/>
          <ac:spMkLst>
            <pc:docMk/>
            <pc:sldMk cId="2894751199" sldId="264"/>
            <ac:spMk id="3" creationId="{77F02098-273C-4C99-A7D3-C02785EBBD08}"/>
          </ac:spMkLst>
        </pc:spChg>
        <pc:spChg chg="add mod">
          <ac:chgData name="Eomchaiwon" userId="74fa6080-60df-4f48-a8a6-6e401d75eb48" providerId="ADAL" clId="{DD6E881D-01A4-43D9-B508-C499D037758B}" dt="2022-01-05T08:39:09.745" v="4933" actId="1076"/>
          <ac:spMkLst>
            <pc:docMk/>
            <pc:sldMk cId="2894751199" sldId="264"/>
            <ac:spMk id="6" creationId="{EFAF325A-4CB6-4317-B694-E82AADAF3E50}"/>
          </ac:spMkLst>
        </pc:spChg>
        <pc:spChg chg="add mod">
          <ac:chgData name="Eomchaiwon" userId="74fa6080-60df-4f48-a8a6-6e401d75eb48" providerId="ADAL" clId="{DD6E881D-01A4-43D9-B508-C499D037758B}" dt="2022-01-05T08:40:02.628" v="4947" actId="1076"/>
          <ac:spMkLst>
            <pc:docMk/>
            <pc:sldMk cId="2894751199" sldId="264"/>
            <ac:spMk id="7" creationId="{D09BA9E0-74CA-4828-9790-2428BC5E4C3B}"/>
          </ac:spMkLst>
        </pc:spChg>
        <pc:spChg chg="add mod">
          <ac:chgData name="Eomchaiwon" userId="74fa6080-60df-4f48-a8a6-6e401d75eb48" providerId="ADAL" clId="{DD6E881D-01A4-43D9-B508-C499D037758B}" dt="2022-01-05T08:42:03.372" v="4949" actId="20577"/>
          <ac:spMkLst>
            <pc:docMk/>
            <pc:sldMk cId="2894751199" sldId="264"/>
            <ac:spMk id="8" creationId="{F64B9E92-EEA5-41D0-8EE7-42DEA1593393}"/>
          </ac:spMkLst>
        </pc:spChg>
        <pc:picChg chg="add mod modCrop">
          <ac:chgData name="Eomchaiwon" userId="74fa6080-60df-4f48-a8a6-6e401d75eb48" providerId="ADAL" clId="{DD6E881D-01A4-43D9-B508-C499D037758B}" dt="2022-01-05T08:39:59.547" v="4946" actId="1076"/>
          <ac:picMkLst>
            <pc:docMk/>
            <pc:sldMk cId="2894751199" sldId="264"/>
            <ac:picMk id="5" creationId="{7427673E-175E-44AB-BD8D-BE67D8CE0FED}"/>
          </ac:picMkLst>
        </pc:picChg>
        <pc:cxnChg chg="add mod">
          <ac:chgData name="Eomchaiwon" userId="74fa6080-60df-4f48-a8a6-6e401d75eb48" providerId="ADAL" clId="{DD6E881D-01A4-43D9-B508-C499D037758B}" dt="2022-01-05T08:40:04.815" v="4948" actId="1076"/>
          <ac:cxnSpMkLst>
            <pc:docMk/>
            <pc:sldMk cId="2894751199" sldId="264"/>
            <ac:cxnSpMk id="10" creationId="{C3C9A01C-CE44-4FD8-97A0-F8DBF364B8E5}"/>
          </ac:cxnSpMkLst>
        </pc:cxnChg>
      </pc:sldChg>
      <pc:sldChg chg="addSp modSp add mod">
        <pc:chgData name="Eomchaiwon" userId="74fa6080-60df-4f48-a8a6-6e401d75eb48" providerId="ADAL" clId="{DD6E881D-01A4-43D9-B508-C499D037758B}" dt="2022-01-05T08:57:35.208" v="5692"/>
        <pc:sldMkLst>
          <pc:docMk/>
          <pc:sldMk cId="588932093" sldId="265"/>
        </pc:sldMkLst>
        <pc:spChg chg="mod">
          <ac:chgData name="Eomchaiwon" userId="74fa6080-60df-4f48-a8a6-6e401d75eb48" providerId="ADAL" clId="{DD6E881D-01A4-43D9-B508-C499D037758B}" dt="2022-01-05T08:45:51.249" v="4981" actId="1036"/>
          <ac:spMkLst>
            <pc:docMk/>
            <pc:sldMk cId="588932093" sldId="265"/>
            <ac:spMk id="3" creationId="{77F02098-273C-4C99-A7D3-C02785EBBD08}"/>
          </ac:spMkLst>
        </pc:spChg>
        <pc:spChg chg="add mod">
          <ac:chgData name="Eomchaiwon" userId="74fa6080-60df-4f48-a8a6-6e401d75eb48" providerId="ADAL" clId="{DD6E881D-01A4-43D9-B508-C499D037758B}" dt="2022-01-05T08:56:22.727" v="5674" actId="20577"/>
          <ac:spMkLst>
            <pc:docMk/>
            <pc:sldMk cId="588932093" sldId="265"/>
            <ac:spMk id="6" creationId="{9624AC0E-AE07-4506-8B98-79465D0AD709}"/>
          </ac:spMkLst>
        </pc:spChg>
        <pc:spChg chg="add mod">
          <ac:chgData name="Eomchaiwon" userId="74fa6080-60df-4f48-a8a6-6e401d75eb48" providerId="ADAL" clId="{DD6E881D-01A4-43D9-B508-C499D037758B}" dt="2022-01-05T08:49:49.352" v="5142" actId="14100"/>
          <ac:spMkLst>
            <pc:docMk/>
            <pc:sldMk cId="588932093" sldId="265"/>
            <ac:spMk id="7" creationId="{73BEBAF8-78A9-49E2-BB19-B5BF1E8A908D}"/>
          </ac:spMkLst>
        </pc:spChg>
        <pc:spChg chg="add mod">
          <ac:chgData name="Eomchaiwon" userId="74fa6080-60df-4f48-a8a6-6e401d75eb48" providerId="ADAL" clId="{DD6E881D-01A4-43D9-B508-C499D037758B}" dt="2022-01-05T08:54:25.717" v="5484" actId="1037"/>
          <ac:spMkLst>
            <pc:docMk/>
            <pc:sldMk cId="588932093" sldId="265"/>
            <ac:spMk id="8" creationId="{D87349F3-DC99-4674-932F-6EC249776357}"/>
          </ac:spMkLst>
        </pc:spChg>
        <pc:spChg chg="add mod">
          <ac:chgData name="Eomchaiwon" userId="74fa6080-60df-4f48-a8a6-6e401d75eb48" providerId="ADAL" clId="{DD6E881D-01A4-43D9-B508-C499D037758B}" dt="2022-01-05T08:54:36.156" v="5487" actId="14100"/>
          <ac:spMkLst>
            <pc:docMk/>
            <pc:sldMk cId="588932093" sldId="265"/>
            <ac:spMk id="9" creationId="{AA199426-7A6E-48FF-AC7A-98EF77D888EE}"/>
          </ac:spMkLst>
        </pc:spChg>
        <pc:spChg chg="add mod">
          <ac:chgData name="Eomchaiwon" userId="74fa6080-60df-4f48-a8a6-6e401d75eb48" providerId="ADAL" clId="{DD6E881D-01A4-43D9-B508-C499D037758B}" dt="2022-01-05T08:57:35.208" v="5692"/>
          <ac:spMkLst>
            <pc:docMk/>
            <pc:sldMk cId="588932093" sldId="265"/>
            <ac:spMk id="10" creationId="{F6C82D88-54BF-484F-B48A-3BE9A4BC5321}"/>
          </ac:spMkLst>
        </pc:spChg>
        <pc:picChg chg="add mod">
          <ac:chgData name="Eomchaiwon" userId="74fa6080-60df-4f48-a8a6-6e401d75eb48" providerId="ADAL" clId="{DD6E881D-01A4-43D9-B508-C499D037758B}" dt="2022-01-05T08:49:38.347" v="5140" actId="1076"/>
          <ac:picMkLst>
            <pc:docMk/>
            <pc:sldMk cId="588932093" sldId="265"/>
            <ac:picMk id="5" creationId="{940A9547-0EED-4B94-817D-F4BBCE0738E5}"/>
          </ac:picMkLst>
        </pc:picChg>
      </pc:sldChg>
      <pc:sldChg chg="add del">
        <pc:chgData name="Eomchaiwon" userId="74fa6080-60df-4f48-a8a6-6e401d75eb48" providerId="ADAL" clId="{DD6E881D-01A4-43D9-B508-C499D037758B}" dt="2022-01-05T07:36:51.392" v="3197"/>
        <pc:sldMkLst>
          <pc:docMk/>
          <pc:sldMk cId="605974781" sldId="265"/>
        </pc:sldMkLst>
      </pc:sldChg>
      <pc:sldChg chg="addSp modSp add mod">
        <pc:chgData name="Eomchaiwon" userId="74fa6080-60df-4f48-a8a6-6e401d75eb48" providerId="ADAL" clId="{DD6E881D-01A4-43D9-B508-C499D037758B}" dt="2022-01-10T03:55:14.538" v="6043" actId="20577"/>
        <pc:sldMkLst>
          <pc:docMk/>
          <pc:sldMk cId="2722871630" sldId="266"/>
        </pc:sldMkLst>
        <pc:spChg chg="mod">
          <ac:chgData name="Eomchaiwon" userId="74fa6080-60df-4f48-a8a6-6e401d75eb48" providerId="ADAL" clId="{DD6E881D-01A4-43D9-B508-C499D037758B}" dt="2022-01-10T03:55:14.538" v="6043" actId="20577"/>
          <ac:spMkLst>
            <pc:docMk/>
            <pc:sldMk cId="2722871630" sldId="266"/>
            <ac:spMk id="6" creationId="{9A25DAD6-39BE-4DA8-931E-6FBF4CCC72EB}"/>
          </ac:spMkLst>
        </pc:spChg>
        <pc:picChg chg="add">
          <ac:chgData name="Eomchaiwon" userId="74fa6080-60df-4f48-a8a6-6e401d75eb48" providerId="ADAL" clId="{DD6E881D-01A4-43D9-B508-C499D037758B}" dt="2022-01-05T11:24:24.873" v="5693" actId="22"/>
          <ac:picMkLst>
            <pc:docMk/>
            <pc:sldMk cId="2722871630" sldId="266"/>
            <ac:picMk id="5" creationId="{21B72B9A-1A8C-489F-A28C-05FEA4E97B19}"/>
          </ac:picMkLst>
        </pc:picChg>
      </pc:sldChg>
      <pc:sldChg chg="add del">
        <pc:chgData name="Eomchaiwon" userId="74fa6080-60df-4f48-a8a6-6e401d75eb48" providerId="ADAL" clId="{DD6E881D-01A4-43D9-B508-C499D037758B}" dt="2022-01-05T07:36:51.121" v="3196"/>
        <pc:sldMkLst>
          <pc:docMk/>
          <pc:sldMk cId="3127194796" sldId="266"/>
        </pc:sldMkLst>
      </pc:sldChg>
      <pc:sldChg chg="add">
        <pc:chgData name="Eomchaiwon" userId="74fa6080-60df-4f48-a8a6-6e401d75eb48" providerId="ADAL" clId="{DD6E881D-01A4-43D9-B508-C499D037758B}" dt="2022-01-05T07:36:56.786" v="3202"/>
        <pc:sldMkLst>
          <pc:docMk/>
          <pc:sldMk cId="412384030" sldId="267"/>
        </pc:sldMkLst>
      </pc:sldChg>
      <pc:sldChg chg="add del">
        <pc:chgData name="Eomchaiwon" userId="74fa6080-60df-4f48-a8a6-6e401d75eb48" providerId="ADAL" clId="{DD6E881D-01A4-43D9-B508-C499D037758B}" dt="2022-01-05T07:36:50.887" v="3195"/>
        <pc:sldMkLst>
          <pc:docMk/>
          <pc:sldMk cId="3276433524" sldId="267"/>
        </pc:sldMkLst>
      </pc:sldChg>
      <pc:sldChg chg="addSp delSp modSp mod">
        <pc:chgData name="Eomchaiwon" userId="74fa6080-60df-4f48-a8a6-6e401d75eb48" providerId="ADAL" clId="{DD6E881D-01A4-43D9-B508-C499D037758B}" dt="2022-01-10T03:56:41.135" v="6050" actId="1076"/>
        <pc:sldMkLst>
          <pc:docMk/>
          <pc:sldMk cId="3476945755" sldId="267"/>
        </pc:sldMkLst>
        <pc:spChg chg="mod">
          <ac:chgData name="Eomchaiwon" userId="74fa6080-60df-4f48-a8a6-6e401d75eb48" providerId="ADAL" clId="{DD6E881D-01A4-43D9-B508-C499D037758B}" dt="2022-01-10T03:55:54.908" v="6049" actId="313"/>
          <ac:spMkLst>
            <pc:docMk/>
            <pc:sldMk cId="3476945755" sldId="267"/>
            <ac:spMk id="3" creationId="{77F02098-273C-4C99-A7D3-C02785EBBD08}"/>
          </ac:spMkLst>
        </pc:spChg>
        <pc:spChg chg="mod">
          <ac:chgData name="Eomchaiwon" userId="74fa6080-60df-4f48-a8a6-6e401d75eb48" providerId="ADAL" clId="{DD6E881D-01A4-43D9-B508-C499D037758B}" dt="2022-01-10T03:56:41.135" v="6050" actId="1076"/>
          <ac:spMkLst>
            <pc:docMk/>
            <pc:sldMk cId="3476945755" sldId="267"/>
            <ac:spMk id="10" creationId="{8FA57D91-9F67-4261-AB98-858C185394BA}"/>
          </ac:spMkLst>
        </pc:spChg>
        <pc:picChg chg="add del">
          <ac:chgData name="Eomchaiwon" userId="74fa6080-60df-4f48-a8a6-6e401d75eb48" providerId="ADAL" clId="{DD6E881D-01A4-43D9-B508-C499D037758B}" dt="2022-01-05T11:34:52.466" v="5695" actId="478"/>
          <ac:picMkLst>
            <pc:docMk/>
            <pc:sldMk cId="3476945755" sldId="267"/>
            <ac:picMk id="5" creationId="{D7B65C3E-FB27-4DFF-B265-B114332C5F43}"/>
          </ac:picMkLst>
        </pc:picChg>
        <pc:picChg chg="add">
          <ac:chgData name="Eomchaiwon" userId="74fa6080-60df-4f48-a8a6-6e401d75eb48" providerId="ADAL" clId="{DD6E881D-01A4-43D9-B508-C499D037758B}" dt="2022-01-05T11:34:53.921" v="5696" actId="22"/>
          <ac:picMkLst>
            <pc:docMk/>
            <pc:sldMk cId="3476945755" sldId="267"/>
            <ac:picMk id="7" creationId="{68042463-DC8C-43A0-AA4E-C12B207E2ED6}"/>
          </ac:picMkLst>
        </pc:picChg>
        <pc:picChg chg="add">
          <ac:chgData name="Eomchaiwon" userId="74fa6080-60df-4f48-a8a6-6e401d75eb48" providerId="ADAL" clId="{DD6E881D-01A4-43D9-B508-C499D037758B}" dt="2022-01-05T11:40:09.654" v="5697" actId="22"/>
          <ac:picMkLst>
            <pc:docMk/>
            <pc:sldMk cId="3476945755" sldId="267"/>
            <ac:picMk id="9" creationId="{DAE0AE3A-5883-42DB-A26A-D5D873CF29C5}"/>
          </ac:picMkLst>
        </pc:picChg>
      </pc:sldChg>
      <pc:sldChg chg="add del">
        <pc:chgData name="Eomchaiwon" userId="74fa6080-60df-4f48-a8a6-6e401d75eb48" providerId="ADAL" clId="{DD6E881D-01A4-43D9-B508-C499D037758B}" dt="2022-01-05T07:36:50.668" v="3194"/>
        <pc:sldMkLst>
          <pc:docMk/>
          <pc:sldMk cId="4022293509" sldId="268"/>
        </pc:sldMkLst>
      </pc:sldChg>
      <pc:sldChg chg="add">
        <pc:chgData name="Eomchaiwon" userId="74fa6080-60df-4f48-a8a6-6e401d75eb48" providerId="ADAL" clId="{DD6E881D-01A4-43D9-B508-C499D037758B}" dt="2022-01-05T07:36:57.005" v="3203"/>
        <pc:sldMkLst>
          <pc:docMk/>
          <pc:sldMk cId="4042238633" sldId="268"/>
        </pc:sldMkLst>
      </pc:sldChg>
      <pc:sldChg chg="addSp delSp modSp mod">
        <pc:chgData name="Eomchaiwon" userId="74fa6080-60df-4f48-a8a6-6e401d75eb48" providerId="ADAL" clId="{DD6E881D-01A4-43D9-B508-C499D037758B}" dt="2022-01-10T04:42:34.499" v="7558" actId="1076"/>
        <pc:sldMkLst>
          <pc:docMk/>
          <pc:sldMk cId="4238389934" sldId="268"/>
        </pc:sldMkLst>
        <pc:spChg chg="mod">
          <ac:chgData name="Eomchaiwon" userId="74fa6080-60df-4f48-a8a6-6e401d75eb48" providerId="ADAL" clId="{DD6E881D-01A4-43D9-B508-C499D037758B}" dt="2022-01-06T06:56:16.029" v="5708" actId="207"/>
          <ac:spMkLst>
            <pc:docMk/>
            <pc:sldMk cId="4238389934" sldId="268"/>
            <ac:spMk id="2" creationId="{ACB21878-CAFE-45FE-B12B-FC35D174FC6D}"/>
          </ac:spMkLst>
        </pc:spChg>
        <pc:spChg chg="mod">
          <ac:chgData name="Eomchaiwon" userId="74fa6080-60df-4f48-a8a6-6e401d75eb48" providerId="ADAL" clId="{DD6E881D-01A4-43D9-B508-C499D037758B}" dt="2022-01-10T04:42:34.499" v="7558" actId="1076"/>
          <ac:spMkLst>
            <pc:docMk/>
            <pc:sldMk cId="4238389934" sldId="268"/>
            <ac:spMk id="3" creationId="{77F02098-273C-4C99-A7D3-C02785EBBD08}"/>
          </ac:spMkLst>
        </pc:spChg>
        <pc:picChg chg="del">
          <ac:chgData name="Eomchaiwon" userId="74fa6080-60df-4f48-a8a6-6e401d75eb48" providerId="ADAL" clId="{DD6E881D-01A4-43D9-B508-C499D037758B}" dt="2022-01-07T05:25:05.333" v="5748" actId="478"/>
          <ac:picMkLst>
            <pc:docMk/>
            <pc:sldMk cId="4238389934" sldId="268"/>
            <ac:picMk id="5" creationId="{2BDFC331-FBA6-4F5C-8771-1BFC6D76D979}"/>
          </ac:picMkLst>
        </pc:picChg>
        <pc:picChg chg="add mod">
          <ac:chgData name="Eomchaiwon" userId="74fa6080-60df-4f48-a8a6-6e401d75eb48" providerId="ADAL" clId="{DD6E881D-01A4-43D9-B508-C499D037758B}" dt="2022-01-07T05:25:08.216" v="5750" actId="1076"/>
          <ac:picMkLst>
            <pc:docMk/>
            <pc:sldMk cId="4238389934" sldId="268"/>
            <ac:picMk id="6" creationId="{F748BD3C-6E6C-4B9C-AEEE-B31F9DCF6319}"/>
          </ac:picMkLst>
        </pc:picChg>
      </pc:sldChg>
      <pc:sldChg chg="add">
        <pc:chgData name="Eomchaiwon" userId="74fa6080-60df-4f48-a8a6-6e401d75eb48" providerId="ADAL" clId="{DD6E881D-01A4-43D9-B508-C499D037758B}" dt="2022-01-05T07:36:58.655" v="3204"/>
        <pc:sldMkLst>
          <pc:docMk/>
          <pc:sldMk cId="1955130712" sldId="269"/>
        </pc:sldMkLst>
      </pc:sldChg>
      <pc:sldChg chg="add">
        <pc:chgData name="Eomchaiwon" userId="74fa6080-60df-4f48-a8a6-6e401d75eb48" providerId="ADAL" clId="{DD6E881D-01A4-43D9-B508-C499D037758B}" dt="2022-01-05T07:36:59.241" v="3205"/>
        <pc:sldMkLst>
          <pc:docMk/>
          <pc:sldMk cId="364063777" sldId="270"/>
        </pc:sldMkLst>
      </pc:sldChg>
      <pc:sldChg chg="addSp mod">
        <pc:chgData name="Eomchaiwon" userId="74fa6080-60df-4f48-a8a6-6e401d75eb48" providerId="ADAL" clId="{DD6E881D-01A4-43D9-B508-C499D037758B}" dt="2022-01-07T06:10:05.243" v="5751" actId="22"/>
        <pc:sldMkLst>
          <pc:docMk/>
          <pc:sldMk cId="2804434070" sldId="270"/>
        </pc:sldMkLst>
        <pc:picChg chg="add">
          <ac:chgData name="Eomchaiwon" userId="74fa6080-60df-4f48-a8a6-6e401d75eb48" providerId="ADAL" clId="{DD6E881D-01A4-43D9-B508-C499D037758B}" dt="2022-01-07T06:10:05.243" v="5751" actId="22"/>
          <ac:picMkLst>
            <pc:docMk/>
            <pc:sldMk cId="2804434070" sldId="270"/>
            <ac:picMk id="6" creationId="{E06C519F-C5C6-4511-B1D9-468C97850BE6}"/>
          </ac:picMkLst>
        </pc:picChg>
      </pc:sldChg>
      <pc:sldChg chg="addSp modSp mod">
        <pc:chgData name="Eomchaiwon" userId="74fa6080-60df-4f48-a8a6-6e401d75eb48" providerId="ADAL" clId="{DD6E881D-01A4-43D9-B508-C499D037758B}" dt="2022-01-10T06:30:25.241" v="8616" actId="1036"/>
        <pc:sldMkLst>
          <pc:docMk/>
          <pc:sldMk cId="3954864513" sldId="271"/>
        </pc:sldMkLst>
        <pc:spChg chg="mod">
          <ac:chgData name="Eomchaiwon" userId="74fa6080-60df-4f48-a8a6-6e401d75eb48" providerId="ADAL" clId="{DD6E881D-01A4-43D9-B508-C499D037758B}" dt="2022-01-10T03:46:16.864" v="5776" actId="1076"/>
          <ac:spMkLst>
            <pc:docMk/>
            <pc:sldMk cId="3954864513" sldId="271"/>
            <ac:spMk id="5" creationId="{1CDDF00B-3C17-420C-875D-502BF67707F8}"/>
          </ac:spMkLst>
        </pc:spChg>
        <pc:spChg chg="mod">
          <ac:chgData name="Eomchaiwon" userId="74fa6080-60df-4f48-a8a6-6e401d75eb48" providerId="ADAL" clId="{DD6E881D-01A4-43D9-B508-C499D037758B}" dt="2022-01-10T06:29:47.731" v="8600" actId="20578"/>
          <ac:spMkLst>
            <pc:docMk/>
            <pc:sldMk cId="3954864513" sldId="271"/>
            <ac:spMk id="6" creationId="{784A1F46-F82A-4233-BE1A-E25FA092866F}"/>
          </ac:spMkLst>
        </pc:spChg>
        <pc:spChg chg="mod">
          <ac:chgData name="Eomchaiwon" userId="74fa6080-60df-4f48-a8a6-6e401d75eb48" providerId="ADAL" clId="{DD6E881D-01A4-43D9-B508-C499D037758B}" dt="2022-01-10T03:46:19.858" v="5781" actId="1035"/>
          <ac:spMkLst>
            <pc:docMk/>
            <pc:sldMk cId="3954864513" sldId="271"/>
            <ac:spMk id="7" creationId="{B86AD6A2-83DD-47E0-943B-578F937A620C}"/>
          </ac:spMkLst>
        </pc:spChg>
        <pc:spChg chg="mod">
          <ac:chgData name="Eomchaiwon" userId="74fa6080-60df-4f48-a8a6-6e401d75eb48" providerId="ADAL" clId="{DD6E881D-01A4-43D9-B508-C499D037758B}" dt="2022-01-10T03:46:29.321" v="5809" actId="1038"/>
          <ac:spMkLst>
            <pc:docMk/>
            <pc:sldMk cId="3954864513" sldId="271"/>
            <ac:spMk id="8" creationId="{9B4D4F2A-E90C-4138-9719-01515C1C6F8D}"/>
          </ac:spMkLst>
        </pc:spChg>
        <pc:spChg chg="mod">
          <ac:chgData name="Eomchaiwon" userId="74fa6080-60df-4f48-a8a6-6e401d75eb48" providerId="ADAL" clId="{DD6E881D-01A4-43D9-B508-C499D037758B}" dt="2022-01-10T03:46:40.291" v="5841" actId="1035"/>
          <ac:spMkLst>
            <pc:docMk/>
            <pc:sldMk cId="3954864513" sldId="271"/>
            <ac:spMk id="9" creationId="{1159E0F5-2D48-438D-81CC-955319A04F91}"/>
          </ac:spMkLst>
        </pc:spChg>
        <pc:spChg chg="add mod">
          <ac:chgData name="Eomchaiwon" userId="74fa6080-60df-4f48-a8a6-6e401d75eb48" providerId="ADAL" clId="{DD6E881D-01A4-43D9-B508-C499D037758B}" dt="2022-01-10T06:30:25.241" v="8616" actId="1036"/>
          <ac:spMkLst>
            <pc:docMk/>
            <pc:sldMk cId="3954864513" sldId="271"/>
            <ac:spMk id="10" creationId="{EF852FC4-EB74-4A36-A834-05C980F4A4AC}"/>
          </ac:spMkLst>
        </pc:spChg>
        <pc:picChg chg="mod">
          <ac:chgData name="Eomchaiwon" userId="74fa6080-60df-4f48-a8a6-6e401d75eb48" providerId="ADAL" clId="{DD6E881D-01A4-43D9-B508-C499D037758B}" dt="2022-01-10T06:30:12.228" v="8603" actId="1076"/>
          <ac:picMkLst>
            <pc:docMk/>
            <pc:sldMk cId="3954864513" sldId="271"/>
            <ac:picMk id="4" creationId="{71A420D1-B7E0-475F-8A16-396D45B1A7C0}"/>
          </ac:picMkLst>
        </pc:picChg>
      </pc:sldChg>
      <pc:sldChg chg="delSp mod">
        <pc:chgData name="Eomchaiwon" userId="74fa6080-60df-4f48-a8a6-6e401d75eb48" providerId="ADAL" clId="{DD6E881D-01A4-43D9-B508-C499D037758B}" dt="2022-01-07T06:27:36.579" v="5752" actId="478"/>
        <pc:sldMkLst>
          <pc:docMk/>
          <pc:sldMk cId="3778771573" sldId="272"/>
        </pc:sldMkLst>
        <pc:picChg chg="del">
          <ac:chgData name="Eomchaiwon" userId="74fa6080-60df-4f48-a8a6-6e401d75eb48" providerId="ADAL" clId="{DD6E881D-01A4-43D9-B508-C499D037758B}" dt="2022-01-07T06:27:36.579" v="5752" actId="478"/>
          <ac:picMkLst>
            <pc:docMk/>
            <pc:sldMk cId="3778771573" sldId="272"/>
            <ac:picMk id="10" creationId="{1A0DEB52-237E-4568-B52B-8A159FF30B49}"/>
          </ac:picMkLst>
        </pc:picChg>
      </pc:sldChg>
      <pc:sldChg chg="addSp modSp mod">
        <pc:chgData name="Eomchaiwon" userId="74fa6080-60df-4f48-a8a6-6e401d75eb48" providerId="ADAL" clId="{DD6E881D-01A4-43D9-B508-C499D037758B}" dt="2022-01-07T06:33:59.241" v="5769"/>
        <pc:sldMkLst>
          <pc:docMk/>
          <pc:sldMk cId="707553208" sldId="273"/>
        </pc:sldMkLst>
        <pc:picChg chg="add mod modCrop">
          <ac:chgData name="Eomchaiwon" userId="74fa6080-60df-4f48-a8a6-6e401d75eb48" providerId="ADAL" clId="{DD6E881D-01A4-43D9-B508-C499D037758B}" dt="2022-01-07T06:33:59.241" v="5769"/>
          <ac:picMkLst>
            <pc:docMk/>
            <pc:sldMk cId="707553208" sldId="273"/>
            <ac:picMk id="5" creationId="{67A48362-D531-4ED3-80B2-E9BD0C2DF09F}"/>
          </ac:picMkLst>
        </pc:picChg>
      </pc:sldChg>
      <pc:sldChg chg="addSp delSp modSp add mod">
        <pc:chgData name="Eomchaiwon" userId="74fa6080-60df-4f48-a8a6-6e401d75eb48" providerId="ADAL" clId="{DD6E881D-01A4-43D9-B508-C499D037758B}" dt="2022-01-07T06:33:48.566" v="5768"/>
        <pc:sldMkLst>
          <pc:docMk/>
          <pc:sldMk cId="4136342598" sldId="274"/>
        </pc:sldMkLst>
        <pc:picChg chg="del">
          <ac:chgData name="Eomchaiwon" userId="74fa6080-60df-4f48-a8a6-6e401d75eb48" providerId="ADAL" clId="{DD6E881D-01A4-43D9-B508-C499D037758B}" dt="2022-01-07T06:32:59.895" v="5760" actId="478"/>
          <ac:picMkLst>
            <pc:docMk/>
            <pc:sldMk cId="4136342598" sldId="274"/>
            <ac:picMk id="5" creationId="{67A48362-D531-4ED3-80B2-E9BD0C2DF09F}"/>
          </ac:picMkLst>
        </pc:picChg>
        <pc:picChg chg="add mod modCrop">
          <ac:chgData name="Eomchaiwon" userId="74fa6080-60df-4f48-a8a6-6e401d75eb48" providerId="ADAL" clId="{DD6E881D-01A4-43D9-B508-C499D037758B}" dt="2022-01-07T06:33:48.566" v="5768"/>
          <ac:picMkLst>
            <pc:docMk/>
            <pc:sldMk cId="4136342598" sldId="274"/>
            <ac:picMk id="6" creationId="{747D7CBC-3D06-4337-8088-FBDE9A914734}"/>
          </ac:picMkLst>
        </pc:picChg>
      </pc:sldChg>
      <pc:sldChg chg="addSp delSp modSp add del mod">
        <pc:chgData name="Eomchaiwon" userId="74fa6080-60df-4f48-a8a6-6e401d75eb48" providerId="ADAL" clId="{DD6E881D-01A4-43D9-B508-C499D037758B}" dt="2022-01-07T06:34:38.526" v="5773" actId="47"/>
        <pc:sldMkLst>
          <pc:docMk/>
          <pc:sldMk cId="1772665887" sldId="275"/>
        </pc:sldMkLst>
        <pc:spChg chg="del">
          <ac:chgData name="Eomchaiwon" userId="74fa6080-60df-4f48-a8a6-6e401d75eb48" providerId="ADAL" clId="{DD6E881D-01A4-43D9-B508-C499D037758B}" dt="2022-01-07T06:34:30.573" v="5772" actId="478"/>
          <ac:spMkLst>
            <pc:docMk/>
            <pc:sldMk cId="1772665887" sldId="275"/>
            <ac:spMk id="3" creationId="{77F02098-273C-4C99-A7D3-C02785EBBD08}"/>
          </ac:spMkLst>
        </pc:spChg>
        <pc:spChg chg="add mod">
          <ac:chgData name="Eomchaiwon" userId="74fa6080-60df-4f48-a8a6-6e401d75eb48" providerId="ADAL" clId="{DD6E881D-01A4-43D9-B508-C499D037758B}" dt="2022-01-07T06:34:30.573" v="5772" actId="478"/>
          <ac:spMkLst>
            <pc:docMk/>
            <pc:sldMk cId="1772665887" sldId="275"/>
            <ac:spMk id="5" creationId="{85E019C0-820B-4D36-8CB5-0BA64B98C0F0}"/>
          </ac:spMkLst>
        </pc:spChg>
        <pc:picChg chg="del">
          <ac:chgData name="Eomchaiwon" userId="74fa6080-60df-4f48-a8a6-6e401d75eb48" providerId="ADAL" clId="{DD6E881D-01A4-43D9-B508-C499D037758B}" dt="2022-01-07T06:34:27.858" v="5771" actId="478"/>
          <ac:picMkLst>
            <pc:docMk/>
            <pc:sldMk cId="1772665887" sldId="275"/>
            <ac:picMk id="6" creationId="{747D7CBC-3D06-4337-8088-FBDE9A914734}"/>
          </ac:picMkLst>
        </pc:picChg>
      </pc:sldChg>
      <pc:sldChg chg="new">
        <pc:chgData name="Eomchaiwon" userId="74fa6080-60df-4f48-a8a6-6e401d75eb48" providerId="ADAL" clId="{DD6E881D-01A4-43D9-B508-C499D037758B}" dt="2022-01-07T06:34:45.597" v="5774" actId="680"/>
        <pc:sldMkLst>
          <pc:docMk/>
          <pc:sldMk cId="2348042348" sldId="275"/>
        </pc:sldMkLst>
      </pc:sldChg>
      <pc:sldChg chg="add">
        <pc:chgData name="Eomchaiwon" userId="74fa6080-60df-4f48-a8a6-6e401d75eb48" providerId="ADAL" clId="{DD6E881D-01A4-43D9-B508-C499D037758B}" dt="2022-01-10T03:59:57.983" v="6051"/>
        <pc:sldMkLst>
          <pc:docMk/>
          <pc:sldMk cId="3216633096" sldId="276"/>
        </pc:sldMkLst>
      </pc:sldChg>
      <pc:sldChg chg="add del">
        <pc:chgData name="Eomchaiwon" userId="74fa6080-60df-4f48-a8a6-6e401d75eb48" providerId="ADAL" clId="{DD6E881D-01A4-43D9-B508-C499D037758B}" dt="2022-01-10T04:03:13.612" v="6123" actId="47"/>
        <pc:sldMkLst>
          <pc:docMk/>
          <pc:sldMk cId="1501102440" sldId="278"/>
        </pc:sldMkLst>
      </pc:sldChg>
      <pc:sldChg chg="addSp delSp modSp add mod">
        <pc:chgData name="Eomchaiwon" userId="74fa6080-60df-4f48-a8a6-6e401d75eb48" providerId="ADAL" clId="{DD6E881D-01A4-43D9-B508-C499D037758B}" dt="2022-01-10T04:31:52.053" v="7511" actId="113"/>
        <pc:sldMkLst>
          <pc:docMk/>
          <pc:sldMk cId="1468033682" sldId="279"/>
        </pc:sldMkLst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4" creationId="{8EFFC7B5-E6A5-4CF2-A3F3-225FB051D2B6}"/>
          </ac:spMkLst>
        </pc:spChg>
        <pc:spChg chg="mod">
          <ac:chgData name="Eomchaiwon" userId="74fa6080-60df-4f48-a8a6-6e401d75eb48" providerId="ADAL" clId="{DD6E881D-01A4-43D9-B508-C499D037758B}" dt="2022-01-10T04:12:20.733" v="6511" actId="1035"/>
          <ac:spMkLst>
            <pc:docMk/>
            <pc:sldMk cId="1468033682" sldId="279"/>
            <ac:spMk id="6" creationId="{CDCA228D-9C0B-40BD-98DB-31C61AAEDB82}"/>
          </ac:spMkLst>
        </pc:spChg>
        <pc:spChg chg="mod">
          <ac:chgData name="Eomchaiwon" userId="74fa6080-60df-4f48-a8a6-6e401d75eb48" providerId="ADAL" clId="{DD6E881D-01A4-43D9-B508-C499D037758B}" dt="2022-01-10T04:12:15.497" v="6505" actId="1036"/>
          <ac:spMkLst>
            <pc:docMk/>
            <pc:sldMk cId="1468033682" sldId="279"/>
            <ac:spMk id="7" creationId="{C4224087-DB00-47B4-B970-700E65141BA3}"/>
          </ac:spMkLst>
        </pc:spChg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8" creationId="{44D0C7C4-2CA0-4845-8E1C-8B9FAD28078B}"/>
          </ac:spMkLst>
        </pc:spChg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10" creationId="{56D0D493-E008-45C9-B202-F19FD4A97849}"/>
          </ac:spMkLst>
        </pc:spChg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13" creationId="{25AD3DFE-51DB-4AC7-899E-0C2C373BF8B6}"/>
          </ac:spMkLst>
        </pc:spChg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15" creationId="{61B104D3-B3E1-40F3-ABF8-0C2B100FF828}"/>
          </ac:spMkLst>
        </pc:spChg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22" creationId="{59167E37-7535-4BAE-ACF5-CA19AEC3C8C1}"/>
          </ac:spMkLst>
        </pc:spChg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23" creationId="{46C1A9EF-229E-4CA2-8736-D8F6DF8AC3A2}"/>
          </ac:spMkLst>
        </pc:spChg>
        <pc:spChg chg="add del">
          <ac:chgData name="Eomchaiwon" userId="74fa6080-60df-4f48-a8a6-6e401d75eb48" providerId="ADAL" clId="{DD6E881D-01A4-43D9-B508-C499D037758B}" dt="2022-01-10T04:13:20.125" v="6518"/>
          <ac:spMkLst>
            <pc:docMk/>
            <pc:sldMk cId="1468033682" sldId="279"/>
            <ac:spMk id="25" creationId="{F95A14E8-D87D-4127-9804-8C83444171D4}"/>
          </ac:spMkLst>
        </pc:spChg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27" creationId="{A48AD999-DEBA-4B6C-AB63-AD57E193EBD7}"/>
          </ac:spMkLst>
        </pc:spChg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34" creationId="{0353BDC8-461E-407D-BBAC-7699CED75F08}"/>
          </ac:spMkLst>
        </pc:spChg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37" creationId="{0E8ADB74-C32E-419B-9628-332326D7965D}"/>
          </ac:spMkLst>
        </pc:spChg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38" creationId="{EA19B437-0F36-444E-B964-1291FEB844FE}"/>
          </ac:spMkLst>
        </pc:spChg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39" creationId="{ED7B9FB1-DF86-4EB4-9A6D-0873B72CB481}"/>
          </ac:spMkLst>
        </pc:spChg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41" creationId="{356FBDD3-D200-472E-89FF-60499EC093B0}"/>
          </ac:spMkLst>
        </pc:spChg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47" creationId="{AB31C90C-220B-4BEF-8795-D4F7C1D6A50B}"/>
          </ac:spMkLst>
        </pc:spChg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48" creationId="{D5A9E782-AB06-4361-A61F-C70ED7AE4CD0}"/>
          </ac:spMkLst>
        </pc:spChg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52" creationId="{AFC84863-E969-48E6-90D6-5B1B747E1E12}"/>
          </ac:spMkLst>
        </pc:spChg>
        <pc:spChg chg="add del">
          <ac:chgData name="Eomchaiwon" userId="74fa6080-60df-4f48-a8a6-6e401d75eb48" providerId="ADAL" clId="{DD6E881D-01A4-43D9-B508-C499D037758B}" dt="2022-01-10T04:10:43.395" v="6368" actId="34122"/>
          <ac:spMkLst>
            <pc:docMk/>
            <pc:sldMk cId="1468033682" sldId="279"/>
            <ac:spMk id="54" creationId="{25249A6A-131C-4AB3-84DB-33874D5C9E8F}"/>
          </ac:spMkLst>
        </pc:spChg>
        <pc:spChg chg="add mod">
          <ac:chgData name="Eomchaiwon" userId="74fa6080-60df-4f48-a8a6-6e401d75eb48" providerId="ADAL" clId="{DD6E881D-01A4-43D9-B508-C499D037758B}" dt="2022-01-10T04:31:52.053" v="7511" actId="113"/>
          <ac:spMkLst>
            <pc:docMk/>
            <pc:sldMk cId="1468033682" sldId="279"/>
            <ac:spMk id="55" creationId="{73413E24-EF5C-4478-931E-A4017989C407}"/>
          </ac:spMkLst>
        </pc:spChg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66" creationId="{82F03934-2864-42B7-9042-3111FCAC3327}"/>
          </ac:spMkLst>
        </pc:spChg>
        <pc:spChg chg="mod">
          <ac:chgData name="Eomchaiwon" userId="74fa6080-60df-4f48-a8a6-6e401d75eb48" providerId="ADAL" clId="{DD6E881D-01A4-43D9-B508-C499D037758B}" dt="2022-01-10T04:12:05.807" v="6486" actId="1076"/>
          <ac:spMkLst>
            <pc:docMk/>
            <pc:sldMk cId="1468033682" sldId="279"/>
            <ac:spMk id="69" creationId="{4F2EEF61-B0B3-4633-9993-B0AA014F2659}"/>
          </ac:spMkLst>
        </pc:spChg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73" creationId="{5A836F01-8E3C-489F-9B29-17D2A828FDE2}"/>
          </ac:spMkLst>
        </pc:spChg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82" creationId="{B6EA53F8-D77E-4E33-9565-B28CFB20557F}"/>
          </ac:spMkLst>
        </pc:spChg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99" creationId="{1F97209E-0DF9-4A46-B816-69AB56965820}"/>
          </ac:spMkLst>
        </pc:spChg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100" creationId="{287229DF-85F8-4BBB-8A60-C602A4E1AFB8}"/>
          </ac:spMkLst>
        </pc:spChg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102" creationId="{DB3E7BFD-551F-49F6-8602-4627A4617BED}"/>
          </ac:spMkLst>
        </pc:spChg>
        <pc:spChg chg="mod">
          <ac:chgData name="Eomchaiwon" userId="74fa6080-60df-4f48-a8a6-6e401d75eb48" providerId="ADAL" clId="{DD6E881D-01A4-43D9-B508-C499D037758B}" dt="2022-01-10T04:12:01.317" v="6485" actId="1036"/>
          <ac:spMkLst>
            <pc:docMk/>
            <pc:sldMk cId="1468033682" sldId="279"/>
            <ac:spMk id="103" creationId="{AF41B866-8204-4FD1-A827-E6EA6C266413}"/>
          </ac:spMkLst>
        </pc:spChg>
        <pc:grpChg chg="mod">
          <ac:chgData name="Eomchaiwon" userId="74fa6080-60df-4f48-a8a6-6e401d75eb48" providerId="ADAL" clId="{DD6E881D-01A4-43D9-B508-C499D037758B}" dt="2022-01-10T04:10:05.990" v="6354"/>
          <ac:grpSpMkLst>
            <pc:docMk/>
            <pc:sldMk cId="1468033682" sldId="279"/>
            <ac:grpSpMk id="9" creationId="{42D74427-F83B-41D5-8382-B08377C908EC}"/>
          </ac:grpSpMkLst>
        </pc:grpChg>
        <pc:inkChg chg="add mod">
          <ac:chgData name="Eomchaiwon" userId="74fa6080-60df-4f48-a8a6-6e401d75eb48" providerId="ADAL" clId="{DD6E881D-01A4-43D9-B508-C499D037758B}" dt="2022-01-10T04:10:05.990" v="6354"/>
          <ac:inkMkLst>
            <pc:docMk/>
            <pc:sldMk cId="1468033682" sldId="279"/>
            <ac:inkMk id="2" creationId="{27400B87-4B7C-449C-AC7B-D5A9EAD6BE59}"/>
          </ac:inkMkLst>
        </pc:inkChg>
        <pc:inkChg chg="add del mod">
          <ac:chgData name="Eomchaiwon" userId="74fa6080-60df-4f48-a8a6-6e401d75eb48" providerId="ADAL" clId="{DD6E881D-01A4-43D9-B508-C499D037758B}" dt="2022-01-10T04:10:05.990" v="6354"/>
          <ac:inkMkLst>
            <pc:docMk/>
            <pc:sldMk cId="1468033682" sldId="279"/>
            <ac:inkMk id="3" creationId="{6400AD93-BEF8-4A9F-B794-869BA90B3166}"/>
          </ac:inkMkLst>
        </pc:inkChg>
        <pc:inkChg chg="add del">
          <ac:chgData name="Eomchaiwon" userId="74fa6080-60df-4f48-a8a6-6e401d75eb48" providerId="ADAL" clId="{DD6E881D-01A4-43D9-B508-C499D037758B}" dt="2022-01-10T04:10:05.318" v="6352" actId="9405"/>
          <ac:inkMkLst>
            <pc:docMk/>
            <pc:sldMk cId="1468033682" sldId="279"/>
            <ac:inkMk id="14" creationId="{AE4DD2CA-FF9A-454D-B0B9-2360387C6E9B}"/>
          </ac:inkMkLst>
        </pc:inkChg>
        <pc:inkChg chg="add del">
          <ac:chgData name="Eomchaiwon" userId="74fa6080-60df-4f48-a8a6-6e401d75eb48" providerId="ADAL" clId="{DD6E881D-01A4-43D9-B508-C499D037758B}" dt="2022-01-10T04:10:13.785" v="6356" actId="9405"/>
          <ac:inkMkLst>
            <pc:docMk/>
            <pc:sldMk cId="1468033682" sldId="279"/>
            <ac:inkMk id="16" creationId="{8515569B-0DB2-4C9D-95C4-0FC4229EECD9}"/>
          </ac:inkMkLst>
        </pc:inkChg>
        <pc:inkChg chg="add del">
          <ac:chgData name="Eomchaiwon" userId="74fa6080-60df-4f48-a8a6-6e401d75eb48" providerId="ADAL" clId="{DD6E881D-01A4-43D9-B508-C499D037758B}" dt="2022-01-10T04:10:21.909" v="6358" actId="9405"/>
          <ac:inkMkLst>
            <pc:docMk/>
            <pc:sldMk cId="1468033682" sldId="279"/>
            <ac:inkMk id="17" creationId="{05B8834D-4003-4DF3-BCBE-235140F2AF73}"/>
          </ac:inkMkLst>
        </pc:inkChg>
        <pc:inkChg chg="add del">
          <ac:chgData name="Eomchaiwon" userId="74fa6080-60df-4f48-a8a6-6e401d75eb48" providerId="ADAL" clId="{DD6E881D-01A4-43D9-B508-C499D037758B}" dt="2022-01-10T04:10:25.065" v="6360" actId="9405"/>
          <ac:inkMkLst>
            <pc:docMk/>
            <pc:sldMk cId="1468033682" sldId="279"/>
            <ac:inkMk id="18" creationId="{4B8D7F5C-6A73-4CFE-97D2-11111127F011}"/>
          </ac:inkMkLst>
        </pc:inkChg>
        <pc:inkChg chg="add del">
          <ac:chgData name="Eomchaiwon" userId="74fa6080-60df-4f48-a8a6-6e401d75eb48" providerId="ADAL" clId="{DD6E881D-01A4-43D9-B508-C499D037758B}" dt="2022-01-10T04:10:27.549" v="6362" actId="9405"/>
          <ac:inkMkLst>
            <pc:docMk/>
            <pc:sldMk cId="1468033682" sldId="279"/>
            <ac:inkMk id="19" creationId="{2F4620E4-97E4-44AF-9758-5284A237B23A}"/>
          </ac:inkMkLst>
        </pc:inkChg>
        <pc:inkChg chg="add del">
          <ac:chgData name="Eomchaiwon" userId="74fa6080-60df-4f48-a8a6-6e401d75eb48" providerId="ADAL" clId="{DD6E881D-01A4-43D9-B508-C499D037758B}" dt="2022-01-10T04:10:30.646" v="6364" actId="9405"/>
          <ac:inkMkLst>
            <pc:docMk/>
            <pc:sldMk cId="1468033682" sldId="279"/>
            <ac:inkMk id="20" creationId="{693FA8CD-3FEE-4241-B383-941B1C75A788}"/>
          </ac:inkMkLst>
        </pc:inkChg>
        <pc:inkChg chg="add del mod">
          <ac:chgData name="Eomchaiwon" userId="74fa6080-60df-4f48-a8a6-6e401d75eb48" providerId="ADAL" clId="{DD6E881D-01A4-43D9-B508-C499D037758B}" dt="2022-01-10T04:12:01.317" v="6485" actId="1036"/>
          <ac:inkMkLst>
            <pc:docMk/>
            <pc:sldMk cId="1468033682" sldId="279"/>
            <ac:inkMk id="21" creationId="{E31D8E62-51D9-49CB-80B8-5DFC6216084E}"/>
          </ac:inkMkLst>
        </pc:inkChg>
        <pc:inkChg chg="add del">
          <ac:chgData name="Eomchaiwon" userId="74fa6080-60df-4f48-a8a6-6e401d75eb48" providerId="ADAL" clId="{DD6E881D-01A4-43D9-B508-C499D037758B}" dt="2022-01-10T04:10:57.315" v="6370" actId="478"/>
          <ac:inkMkLst>
            <pc:docMk/>
            <pc:sldMk cId="1468033682" sldId="279"/>
            <ac:inkMk id="24" creationId="{866ACC9F-EE1F-4B99-8F5A-A94314DD17AA}"/>
          </ac:inkMkLst>
        </pc:inkChg>
        <pc:cxnChg chg="mod">
          <ac:chgData name="Eomchaiwon" userId="74fa6080-60df-4f48-a8a6-6e401d75eb48" providerId="ADAL" clId="{DD6E881D-01A4-43D9-B508-C499D037758B}" dt="2022-01-10T04:12:01.317" v="6485" actId="1036"/>
          <ac:cxnSpMkLst>
            <pc:docMk/>
            <pc:sldMk cId="1468033682" sldId="279"/>
            <ac:cxnSpMk id="5" creationId="{99971E97-5064-4E6C-97D9-7340CC313D2E}"/>
          </ac:cxnSpMkLst>
        </pc:cxnChg>
        <pc:cxnChg chg="mod">
          <ac:chgData name="Eomchaiwon" userId="74fa6080-60df-4f48-a8a6-6e401d75eb48" providerId="ADAL" clId="{DD6E881D-01A4-43D9-B508-C499D037758B}" dt="2022-01-10T04:12:01.317" v="6485" actId="1036"/>
          <ac:cxnSpMkLst>
            <pc:docMk/>
            <pc:sldMk cId="1468033682" sldId="279"/>
            <ac:cxnSpMk id="11" creationId="{F09CBCFF-8E72-4723-8F92-B4BF2260BB74}"/>
          </ac:cxnSpMkLst>
        </pc:cxnChg>
        <pc:cxnChg chg="mod">
          <ac:chgData name="Eomchaiwon" userId="74fa6080-60df-4f48-a8a6-6e401d75eb48" providerId="ADAL" clId="{DD6E881D-01A4-43D9-B508-C499D037758B}" dt="2022-01-10T04:12:01.317" v="6485" actId="1036"/>
          <ac:cxnSpMkLst>
            <pc:docMk/>
            <pc:sldMk cId="1468033682" sldId="279"/>
            <ac:cxnSpMk id="12" creationId="{187D22C3-E6F2-4FAA-BAF1-22DAEC3283F8}"/>
          </ac:cxnSpMkLst>
        </pc:cxnChg>
        <pc:cxnChg chg="mod">
          <ac:chgData name="Eomchaiwon" userId="74fa6080-60df-4f48-a8a6-6e401d75eb48" providerId="ADAL" clId="{DD6E881D-01A4-43D9-B508-C499D037758B}" dt="2022-01-10T04:12:01.317" v="6485" actId="1036"/>
          <ac:cxnSpMkLst>
            <pc:docMk/>
            <pc:sldMk cId="1468033682" sldId="279"/>
            <ac:cxnSpMk id="36" creationId="{80D43346-C8E2-4F1B-AD37-B0EF13E95630}"/>
          </ac:cxnSpMkLst>
        </pc:cxnChg>
        <pc:cxnChg chg="mod">
          <ac:chgData name="Eomchaiwon" userId="74fa6080-60df-4f48-a8a6-6e401d75eb48" providerId="ADAL" clId="{DD6E881D-01A4-43D9-B508-C499D037758B}" dt="2022-01-10T04:12:01.317" v="6485" actId="1036"/>
          <ac:cxnSpMkLst>
            <pc:docMk/>
            <pc:sldMk cId="1468033682" sldId="279"/>
            <ac:cxnSpMk id="43" creationId="{D3DA407E-401D-40DA-8B35-04B743548687}"/>
          </ac:cxnSpMkLst>
        </pc:cxnChg>
        <pc:cxnChg chg="mod">
          <ac:chgData name="Eomchaiwon" userId="74fa6080-60df-4f48-a8a6-6e401d75eb48" providerId="ADAL" clId="{DD6E881D-01A4-43D9-B508-C499D037758B}" dt="2022-01-10T04:12:01.317" v="6485" actId="1036"/>
          <ac:cxnSpMkLst>
            <pc:docMk/>
            <pc:sldMk cId="1468033682" sldId="279"/>
            <ac:cxnSpMk id="46" creationId="{47DD0449-A1C4-4485-88A4-6D8503E7438A}"/>
          </ac:cxnSpMkLst>
        </pc:cxnChg>
        <pc:cxnChg chg="mod">
          <ac:chgData name="Eomchaiwon" userId="74fa6080-60df-4f48-a8a6-6e401d75eb48" providerId="ADAL" clId="{DD6E881D-01A4-43D9-B508-C499D037758B}" dt="2022-01-10T04:12:01.317" v="6485" actId="1036"/>
          <ac:cxnSpMkLst>
            <pc:docMk/>
            <pc:sldMk cId="1468033682" sldId="279"/>
            <ac:cxnSpMk id="50" creationId="{BF080FA5-6C73-49B2-B58C-7C22B10998EE}"/>
          </ac:cxnSpMkLst>
        </pc:cxnChg>
        <pc:cxnChg chg="mod">
          <ac:chgData name="Eomchaiwon" userId="74fa6080-60df-4f48-a8a6-6e401d75eb48" providerId="ADAL" clId="{DD6E881D-01A4-43D9-B508-C499D037758B}" dt="2022-01-10T04:12:01.317" v="6485" actId="1036"/>
          <ac:cxnSpMkLst>
            <pc:docMk/>
            <pc:sldMk cId="1468033682" sldId="279"/>
            <ac:cxnSpMk id="58" creationId="{AC706E52-7D65-41BD-A948-060BD7725C4E}"/>
          </ac:cxnSpMkLst>
        </pc:cxnChg>
        <pc:cxnChg chg="mod">
          <ac:chgData name="Eomchaiwon" userId="74fa6080-60df-4f48-a8a6-6e401d75eb48" providerId="ADAL" clId="{DD6E881D-01A4-43D9-B508-C499D037758B}" dt="2022-01-10T04:12:01.317" v="6485" actId="1036"/>
          <ac:cxnSpMkLst>
            <pc:docMk/>
            <pc:sldMk cId="1468033682" sldId="279"/>
            <ac:cxnSpMk id="68" creationId="{D6F85131-81BA-472E-8C61-0C7359A2BD61}"/>
          </ac:cxnSpMkLst>
        </pc:cxnChg>
        <pc:cxnChg chg="mod">
          <ac:chgData name="Eomchaiwon" userId="74fa6080-60df-4f48-a8a6-6e401d75eb48" providerId="ADAL" clId="{DD6E881D-01A4-43D9-B508-C499D037758B}" dt="2022-01-10T04:12:01.317" v="6485" actId="1036"/>
          <ac:cxnSpMkLst>
            <pc:docMk/>
            <pc:sldMk cId="1468033682" sldId="279"/>
            <ac:cxnSpMk id="71" creationId="{8417CEAC-B1CF-4A58-97EB-592900692824}"/>
          </ac:cxnSpMkLst>
        </pc:cxnChg>
        <pc:cxnChg chg="mod">
          <ac:chgData name="Eomchaiwon" userId="74fa6080-60df-4f48-a8a6-6e401d75eb48" providerId="ADAL" clId="{DD6E881D-01A4-43D9-B508-C499D037758B}" dt="2022-01-10T04:12:01.317" v="6485" actId="1036"/>
          <ac:cxnSpMkLst>
            <pc:docMk/>
            <pc:sldMk cId="1468033682" sldId="279"/>
            <ac:cxnSpMk id="84" creationId="{E2ABF645-5F44-446C-A850-47616B9BAE60}"/>
          </ac:cxnSpMkLst>
        </pc:cxnChg>
        <pc:cxnChg chg="mod">
          <ac:chgData name="Eomchaiwon" userId="74fa6080-60df-4f48-a8a6-6e401d75eb48" providerId="ADAL" clId="{DD6E881D-01A4-43D9-B508-C499D037758B}" dt="2022-01-10T04:12:01.317" v="6485" actId="1036"/>
          <ac:cxnSpMkLst>
            <pc:docMk/>
            <pc:sldMk cId="1468033682" sldId="279"/>
            <ac:cxnSpMk id="87" creationId="{FB255547-573E-4595-AC22-C27BE8E64727}"/>
          </ac:cxnSpMkLst>
        </pc:cxnChg>
        <pc:cxnChg chg="mod">
          <ac:chgData name="Eomchaiwon" userId="74fa6080-60df-4f48-a8a6-6e401d75eb48" providerId="ADAL" clId="{DD6E881D-01A4-43D9-B508-C499D037758B}" dt="2022-01-10T04:12:01.317" v="6485" actId="1036"/>
          <ac:cxnSpMkLst>
            <pc:docMk/>
            <pc:sldMk cId="1468033682" sldId="279"/>
            <ac:cxnSpMk id="91" creationId="{FDA17F23-4825-4A05-8231-087A85C0C507}"/>
          </ac:cxnSpMkLst>
        </pc:cxnChg>
        <pc:cxnChg chg="mod">
          <ac:chgData name="Eomchaiwon" userId="74fa6080-60df-4f48-a8a6-6e401d75eb48" providerId="ADAL" clId="{DD6E881D-01A4-43D9-B508-C499D037758B}" dt="2022-01-10T04:12:01.317" v="6485" actId="1036"/>
          <ac:cxnSpMkLst>
            <pc:docMk/>
            <pc:sldMk cId="1468033682" sldId="279"/>
            <ac:cxnSpMk id="98" creationId="{A18C680A-4E03-42D3-BE7D-9AC69F8F8D43}"/>
          </ac:cxnSpMkLst>
        </pc:cxnChg>
      </pc:sldChg>
      <pc:sldChg chg="add del">
        <pc:chgData name="Eomchaiwon" userId="74fa6080-60df-4f48-a8a6-6e401d75eb48" providerId="ADAL" clId="{DD6E881D-01A4-43D9-B508-C499D037758B}" dt="2022-01-10T04:21:42.544" v="7100" actId="47"/>
        <pc:sldMkLst>
          <pc:docMk/>
          <pc:sldMk cId="2285722840" sldId="280"/>
        </pc:sldMkLst>
      </pc:sldChg>
      <pc:sldChg chg="modSp add mod ord">
        <pc:chgData name="Eomchaiwon" userId="74fa6080-60df-4f48-a8a6-6e401d75eb48" providerId="ADAL" clId="{DD6E881D-01A4-43D9-B508-C499D037758B}" dt="2022-01-10T04:09:18.722" v="6347" actId="20577"/>
        <pc:sldMkLst>
          <pc:docMk/>
          <pc:sldMk cId="3563454286" sldId="281"/>
        </pc:sldMkLst>
        <pc:spChg chg="mod">
          <ac:chgData name="Eomchaiwon" userId="74fa6080-60df-4f48-a8a6-6e401d75eb48" providerId="ADAL" clId="{DD6E881D-01A4-43D9-B508-C499D037758B}" dt="2022-01-10T04:09:18.722" v="6347" actId="20577"/>
          <ac:spMkLst>
            <pc:docMk/>
            <pc:sldMk cId="3563454286" sldId="281"/>
            <ac:spMk id="7" creationId="{C4224087-DB00-47B4-B970-700E65141BA3}"/>
          </ac:spMkLst>
        </pc:spChg>
      </pc:sldChg>
      <pc:sldChg chg="addSp delSp modSp add mod">
        <pc:chgData name="Eomchaiwon" userId="74fa6080-60df-4f48-a8a6-6e401d75eb48" providerId="ADAL" clId="{DD6E881D-01A4-43D9-B508-C499D037758B}" dt="2022-01-10T04:31:27.873" v="7509"/>
        <pc:sldMkLst>
          <pc:docMk/>
          <pc:sldMk cId="2165300832" sldId="282"/>
        </pc:sldMkLst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4" creationId="{8EFFC7B5-E6A5-4CF2-A3F3-225FB051D2B6}"/>
          </ac:spMkLst>
        </pc:spChg>
        <pc:spChg chg="mod">
          <ac:chgData name="Eomchaiwon" userId="74fa6080-60df-4f48-a8a6-6e401d75eb48" providerId="ADAL" clId="{DD6E881D-01A4-43D9-B508-C499D037758B}" dt="2022-01-10T04:28:50.163" v="7381" actId="20577"/>
          <ac:spMkLst>
            <pc:docMk/>
            <pc:sldMk cId="2165300832" sldId="282"/>
            <ac:spMk id="7" creationId="{C4224087-DB00-47B4-B970-700E65141BA3}"/>
          </ac:spMkLst>
        </pc:spChg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8" creationId="{44D0C7C4-2CA0-4845-8E1C-8B9FAD28078B}"/>
          </ac:spMkLst>
        </pc:spChg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10" creationId="{56D0D493-E008-45C9-B202-F19FD4A97849}"/>
          </ac:spMkLst>
        </pc:spChg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13" creationId="{25AD3DFE-51DB-4AC7-899E-0C2C373BF8B6}"/>
          </ac:spMkLst>
        </pc:spChg>
        <pc:spChg chg="add mod">
          <ac:chgData name="Eomchaiwon" userId="74fa6080-60df-4f48-a8a6-6e401d75eb48" providerId="ADAL" clId="{DD6E881D-01A4-43D9-B508-C499D037758B}" dt="2022-01-10T04:25:58.329" v="7283" actId="1076"/>
          <ac:spMkLst>
            <pc:docMk/>
            <pc:sldMk cId="2165300832" sldId="282"/>
            <ac:spMk id="14" creationId="{9F774159-BFB9-4873-84F7-F49460D47F88}"/>
          </ac:spMkLst>
        </pc:spChg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15" creationId="{61B104D3-B3E1-40F3-ABF8-0C2B100FF828}"/>
          </ac:spMkLst>
        </pc:spChg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22" creationId="{59167E37-7535-4BAE-ACF5-CA19AEC3C8C1}"/>
          </ac:spMkLst>
        </pc:spChg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23" creationId="{46C1A9EF-229E-4CA2-8736-D8F6DF8AC3A2}"/>
          </ac:spMkLst>
        </pc:spChg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27" creationId="{A48AD999-DEBA-4B6C-AB63-AD57E193EBD7}"/>
          </ac:spMkLst>
        </pc:spChg>
        <pc:spChg chg="add mod">
          <ac:chgData name="Eomchaiwon" userId="74fa6080-60df-4f48-a8a6-6e401d75eb48" providerId="ADAL" clId="{DD6E881D-01A4-43D9-B508-C499D037758B}" dt="2022-01-10T04:30:00.301" v="7395" actId="1582"/>
          <ac:spMkLst>
            <pc:docMk/>
            <pc:sldMk cId="2165300832" sldId="282"/>
            <ac:spMk id="31" creationId="{1A44015B-280A-4878-8F94-99B20980971E}"/>
          </ac:spMkLst>
        </pc:spChg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34" creationId="{0353BDC8-461E-407D-BBAC-7699CED75F08}"/>
          </ac:spMkLst>
        </pc:spChg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37" creationId="{0E8ADB74-C32E-419B-9628-332326D7965D}"/>
          </ac:spMkLst>
        </pc:spChg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38" creationId="{EA19B437-0F36-444E-B964-1291FEB844FE}"/>
          </ac:spMkLst>
        </pc:spChg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39" creationId="{ED7B9FB1-DF86-4EB4-9A6D-0873B72CB481}"/>
          </ac:spMkLst>
        </pc:spChg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41" creationId="{356FBDD3-D200-472E-89FF-60499EC093B0}"/>
          </ac:spMkLst>
        </pc:spChg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47" creationId="{AB31C90C-220B-4BEF-8795-D4F7C1D6A50B}"/>
          </ac:spMkLst>
        </pc:spChg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48" creationId="{D5A9E782-AB06-4361-A61F-C70ED7AE4CD0}"/>
          </ac:spMkLst>
        </pc:spChg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52" creationId="{AFC84863-E969-48E6-90D6-5B1B747E1E12}"/>
          </ac:spMkLst>
        </pc:spChg>
        <pc:spChg chg="mod">
          <ac:chgData name="Eomchaiwon" userId="74fa6080-60df-4f48-a8a6-6e401d75eb48" providerId="ADAL" clId="{DD6E881D-01A4-43D9-B508-C499D037758B}" dt="2022-01-10T04:26:01.953" v="7284" actId="1076"/>
          <ac:spMkLst>
            <pc:docMk/>
            <pc:sldMk cId="2165300832" sldId="282"/>
            <ac:spMk id="55" creationId="{73413E24-EF5C-4478-931E-A4017989C407}"/>
          </ac:spMkLst>
        </pc:spChg>
        <pc:spChg chg="add mod">
          <ac:chgData name="Eomchaiwon" userId="74fa6080-60df-4f48-a8a6-6e401d75eb48" providerId="ADAL" clId="{DD6E881D-01A4-43D9-B508-C499D037758B}" dt="2022-01-10T04:30:45.483" v="7413" actId="14100"/>
          <ac:spMkLst>
            <pc:docMk/>
            <pc:sldMk cId="2165300832" sldId="282"/>
            <ac:spMk id="60" creationId="{A92A38B0-3F6A-452F-96D7-656121282DCE}"/>
          </ac:spMkLst>
        </pc:spChg>
        <pc:spChg chg="add del mod">
          <ac:chgData name="Eomchaiwon" userId="74fa6080-60df-4f48-a8a6-6e401d75eb48" providerId="ADAL" clId="{DD6E881D-01A4-43D9-B508-C499D037758B}" dt="2022-01-10T04:30:57.442" v="7417"/>
          <ac:spMkLst>
            <pc:docMk/>
            <pc:sldMk cId="2165300832" sldId="282"/>
            <ac:spMk id="61" creationId="{03BA5220-6EB8-49D1-B49B-3EE32A22BCCC}"/>
          </ac:spMkLst>
        </pc:spChg>
        <pc:spChg chg="add del mod">
          <ac:chgData name="Eomchaiwon" userId="74fa6080-60df-4f48-a8a6-6e401d75eb48" providerId="ADAL" clId="{DD6E881D-01A4-43D9-B508-C499D037758B}" dt="2022-01-10T04:30:57.442" v="7417"/>
          <ac:spMkLst>
            <pc:docMk/>
            <pc:sldMk cId="2165300832" sldId="282"/>
            <ac:spMk id="62" creationId="{F825E08F-DF97-4680-A2D7-2956D9D434EB}"/>
          </ac:spMkLst>
        </pc:spChg>
        <pc:spChg chg="add mod">
          <ac:chgData name="Eomchaiwon" userId="74fa6080-60df-4f48-a8a6-6e401d75eb48" providerId="ADAL" clId="{DD6E881D-01A4-43D9-B508-C499D037758B}" dt="2022-01-10T04:31:14.191" v="7505" actId="14100"/>
          <ac:spMkLst>
            <pc:docMk/>
            <pc:sldMk cId="2165300832" sldId="282"/>
            <ac:spMk id="63" creationId="{96D332DA-589C-4A1B-A2C4-F7928AA09BFB}"/>
          </ac:spMkLst>
        </pc:spChg>
        <pc:spChg chg="add mod">
          <ac:chgData name="Eomchaiwon" userId="74fa6080-60df-4f48-a8a6-6e401d75eb48" providerId="ADAL" clId="{DD6E881D-01A4-43D9-B508-C499D037758B}" dt="2022-01-10T04:31:27.873" v="7509"/>
          <ac:spMkLst>
            <pc:docMk/>
            <pc:sldMk cId="2165300832" sldId="282"/>
            <ac:spMk id="64" creationId="{EB80195F-6844-4FBF-8822-AF18B9E3E6AD}"/>
          </ac:spMkLst>
        </pc:spChg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66" creationId="{82F03934-2864-42B7-9042-3111FCAC3327}"/>
          </ac:spMkLst>
        </pc:spChg>
        <pc:spChg chg="del">
          <ac:chgData name="Eomchaiwon" userId="74fa6080-60df-4f48-a8a6-6e401d75eb48" providerId="ADAL" clId="{DD6E881D-01A4-43D9-B508-C499D037758B}" dt="2022-01-10T04:22:05.826" v="7103" actId="478"/>
          <ac:spMkLst>
            <pc:docMk/>
            <pc:sldMk cId="2165300832" sldId="282"/>
            <ac:spMk id="69" creationId="{4F2EEF61-B0B3-4633-9993-B0AA014F2659}"/>
          </ac:spMkLst>
        </pc:spChg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73" creationId="{5A836F01-8E3C-489F-9B29-17D2A828FDE2}"/>
          </ac:spMkLst>
        </pc:spChg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82" creationId="{B6EA53F8-D77E-4E33-9565-B28CFB20557F}"/>
          </ac:spMkLst>
        </pc:spChg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99" creationId="{1F97209E-0DF9-4A46-B816-69AB56965820}"/>
          </ac:spMkLst>
        </pc:spChg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100" creationId="{287229DF-85F8-4BBB-8A60-C602A4E1AFB8}"/>
          </ac:spMkLst>
        </pc:spChg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102" creationId="{DB3E7BFD-551F-49F6-8602-4627A4617BED}"/>
          </ac:spMkLst>
        </pc:spChg>
        <pc:spChg chg="del">
          <ac:chgData name="Eomchaiwon" userId="74fa6080-60df-4f48-a8a6-6e401d75eb48" providerId="ADAL" clId="{DD6E881D-01A4-43D9-B508-C499D037758B}" dt="2022-01-10T04:22:03.164" v="7102" actId="478"/>
          <ac:spMkLst>
            <pc:docMk/>
            <pc:sldMk cId="2165300832" sldId="282"/>
            <ac:spMk id="103" creationId="{AF41B866-8204-4FD1-A827-E6EA6C266413}"/>
          </ac:spMkLst>
        </pc:spChg>
        <pc:picChg chg="add mod modCrop">
          <ac:chgData name="Eomchaiwon" userId="74fa6080-60df-4f48-a8a6-6e401d75eb48" providerId="ADAL" clId="{DD6E881D-01A4-43D9-B508-C499D037758B}" dt="2022-01-10T04:25:54.667" v="7282" actId="14100"/>
          <ac:picMkLst>
            <pc:docMk/>
            <pc:sldMk cId="2165300832" sldId="282"/>
            <ac:picMk id="9" creationId="{B7AA15A1-EBD3-4CBF-B0F2-3C1CBF4FB2AA}"/>
          </ac:picMkLst>
        </pc:picChg>
        <pc:picChg chg="add mod">
          <ac:chgData name="Eomchaiwon" userId="74fa6080-60df-4f48-a8a6-6e401d75eb48" providerId="ADAL" clId="{DD6E881D-01A4-43D9-B508-C499D037758B}" dt="2022-01-10T04:28:10.959" v="7356" actId="1076"/>
          <ac:picMkLst>
            <pc:docMk/>
            <pc:sldMk cId="2165300832" sldId="282"/>
            <ac:picMk id="25" creationId="{67B1FC00-C2A6-4034-B156-B260928C2017}"/>
          </ac:picMkLst>
        </pc:picChg>
        <pc:picChg chg="add mod">
          <ac:chgData name="Eomchaiwon" userId="74fa6080-60df-4f48-a8a6-6e401d75eb48" providerId="ADAL" clId="{DD6E881D-01A4-43D9-B508-C499D037758B}" dt="2022-01-10T04:28:09.787" v="7355" actId="1076"/>
          <ac:picMkLst>
            <pc:docMk/>
            <pc:sldMk cId="2165300832" sldId="282"/>
            <ac:picMk id="28" creationId="{38BA2DD8-4C38-41AB-9413-A83F9498D5CB}"/>
          </ac:picMkLst>
        </pc:picChg>
        <pc:inkChg chg="del">
          <ac:chgData name="Eomchaiwon" userId="74fa6080-60df-4f48-a8a6-6e401d75eb48" providerId="ADAL" clId="{DD6E881D-01A4-43D9-B508-C499D037758B}" dt="2022-01-10T04:22:03.164" v="7102" actId="478"/>
          <ac:inkMkLst>
            <pc:docMk/>
            <pc:sldMk cId="2165300832" sldId="282"/>
            <ac:inkMk id="2" creationId="{27400B87-4B7C-449C-AC7B-D5A9EAD6BE59}"/>
          </ac:inkMkLst>
        </pc:inkChg>
        <pc:inkChg chg="del">
          <ac:chgData name="Eomchaiwon" userId="74fa6080-60df-4f48-a8a6-6e401d75eb48" providerId="ADAL" clId="{DD6E881D-01A4-43D9-B508-C499D037758B}" dt="2022-01-10T04:22:03.164" v="7102" actId="478"/>
          <ac:inkMkLst>
            <pc:docMk/>
            <pc:sldMk cId="2165300832" sldId="282"/>
            <ac:inkMk id="21" creationId="{E31D8E62-51D9-49CB-80B8-5DFC6216084E}"/>
          </ac:inkMkLst>
        </pc:inkChg>
        <pc:cxnChg chg="del mod">
          <ac:chgData name="Eomchaiwon" userId="74fa6080-60df-4f48-a8a6-6e401d75eb48" providerId="ADAL" clId="{DD6E881D-01A4-43D9-B508-C499D037758B}" dt="2022-01-10T04:22:03.164" v="7102" actId="478"/>
          <ac:cxnSpMkLst>
            <pc:docMk/>
            <pc:sldMk cId="2165300832" sldId="282"/>
            <ac:cxnSpMk id="5" creationId="{99971E97-5064-4E6C-97D9-7340CC313D2E}"/>
          </ac:cxnSpMkLst>
        </pc:cxnChg>
        <pc:cxnChg chg="del mod">
          <ac:chgData name="Eomchaiwon" userId="74fa6080-60df-4f48-a8a6-6e401d75eb48" providerId="ADAL" clId="{DD6E881D-01A4-43D9-B508-C499D037758B}" dt="2022-01-10T04:22:03.164" v="7102" actId="478"/>
          <ac:cxnSpMkLst>
            <pc:docMk/>
            <pc:sldMk cId="2165300832" sldId="282"/>
            <ac:cxnSpMk id="11" creationId="{F09CBCFF-8E72-4723-8F92-B4BF2260BB74}"/>
          </ac:cxnSpMkLst>
        </pc:cxnChg>
        <pc:cxnChg chg="del mod">
          <ac:chgData name="Eomchaiwon" userId="74fa6080-60df-4f48-a8a6-6e401d75eb48" providerId="ADAL" clId="{DD6E881D-01A4-43D9-B508-C499D037758B}" dt="2022-01-10T04:22:03.164" v="7102" actId="478"/>
          <ac:cxnSpMkLst>
            <pc:docMk/>
            <pc:sldMk cId="2165300832" sldId="282"/>
            <ac:cxnSpMk id="12" creationId="{187D22C3-E6F2-4FAA-BAF1-22DAEC3283F8}"/>
          </ac:cxnSpMkLst>
        </pc:cxnChg>
        <pc:cxnChg chg="add mod">
          <ac:chgData name="Eomchaiwon" userId="74fa6080-60df-4f48-a8a6-6e401d75eb48" providerId="ADAL" clId="{DD6E881D-01A4-43D9-B508-C499D037758B}" dt="2022-01-10T04:26:01.953" v="7284" actId="1076"/>
          <ac:cxnSpMkLst>
            <pc:docMk/>
            <pc:sldMk cId="2165300832" sldId="282"/>
            <ac:cxnSpMk id="17" creationId="{EC89332D-480F-46FB-8A01-820C3D435D81}"/>
          </ac:cxnSpMkLst>
        </pc:cxnChg>
        <pc:cxnChg chg="del mod">
          <ac:chgData name="Eomchaiwon" userId="74fa6080-60df-4f48-a8a6-6e401d75eb48" providerId="ADAL" clId="{DD6E881D-01A4-43D9-B508-C499D037758B}" dt="2022-01-10T04:22:03.164" v="7102" actId="478"/>
          <ac:cxnSpMkLst>
            <pc:docMk/>
            <pc:sldMk cId="2165300832" sldId="282"/>
            <ac:cxnSpMk id="36" creationId="{80D43346-C8E2-4F1B-AD37-B0EF13E95630}"/>
          </ac:cxnSpMkLst>
        </pc:cxnChg>
        <pc:cxnChg chg="del mod">
          <ac:chgData name="Eomchaiwon" userId="74fa6080-60df-4f48-a8a6-6e401d75eb48" providerId="ADAL" clId="{DD6E881D-01A4-43D9-B508-C499D037758B}" dt="2022-01-10T04:22:03.164" v="7102" actId="478"/>
          <ac:cxnSpMkLst>
            <pc:docMk/>
            <pc:sldMk cId="2165300832" sldId="282"/>
            <ac:cxnSpMk id="43" creationId="{D3DA407E-401D-40DA-8B35-04B743548687}"/>
          </ac:cxnSpMkLst>
        </pc:cxnChg>
        <pc:cxnChg chg="del mod">
          <ac:chgData name="Eomchaiwon" userId="74fa6080-60df-4f48-a8a6-6e401d75eb48" providerId="ADAL" clId="{DD6E881D-01A4-43D9-B508-C499D037758B}" dt="2022-01-10T04:22:03.164" v="7102" actId="478"/>
          <ac:cxnSpMkLst>
            <pc:docMk/>
            <pc:sldMk cId="2165300832" sldId="282"/>
            <ac:cxnSpMk id="46" creationId="{47DD0449-A1C4-4485-88A4-6D8503E7438A}"/>
          </ac:cxnSpMkLst>
        </pc:cxnChg>
        <pc:cxnChg chg="del mod">
          <ac:chgData name="Eomchaiwon" userId="74fa6080-60df-4f48-a8a6-6e401d75eb48" providerId="ADAL" clId="{DD6E881D-01A4-43D9-B508-C499D037758B}" dt="2022-01-10T04:22:03.164" v="7102" actId="478"/>
          <ac:cxnSpMkLst>
            <pc:docMk/>
            <pc:sldMk cId="2165300832" sldId="282"/>
            <ac:cxnSpMk id="50" creationId="{BF080FA5-6C73-49B2-B58C-7C22B10998EE}"/>
          </ac:cxnSpMkLst>
        </pc:cxnChg>
        <pc:cxnChg chg="del mod">
          <ac:chgData name="Eomchaiwon" userId="74fa6080-60df-4f48-a8a6-6e401d75eb48" providerId="ADAL" clId="{DD6E881D-01A4-43D9-B508-C499D037758B}" dt="2022-01-10T04:22:03.164" v="7102" actId="478"/>
          <ac:cxnSpMkLst>
            <pc:docMk/>
            <pc:sldMk cId="2165300832" sldId="282"/>
            <ac:cxnSpMk id="58" creationId="{AC706E52-7D65-41BD-A948-060BD7725C4E}"/>
          </ac:cxnSpMkLst>
        </pc:cxnChg>
        <pc:cxnChg chg="del mod">
          <ac:chgData name="Eomchaiwon" userId="74fa6080-60df-4f48-a8a6-6e401d75eb48" providerId="ADAL" clId="{DD6E881D-01A4-43D9-B508-C499D037758B}" dt="2022-01-10T04:22:03.164" v="7102" actId="478"/>
          <ac:cxnSpMkLst>
            <pc:docMk/>
            <pc:sldMk cId="2165300832" sldId="282"/>
            <ac:cxnSpMk id="68" creationId="{D6F85131-81BA-472E-8C61-0C7359A2BD61}"/>
          </ac:cxnSpMkLst>
        </pc:cxnChg>
        <pc:cxnChg chg="del mod">
          <ac:chgData name="Eomchaiwon" userId="74fa6080-60df-4f48-a8a6-6e401d75eb48" providerId="ADAL" clId="{DD6E881D-01A4-43D9-B508-C499D037758B}" dt="2022-01-10T04:22:03.164" v="7102" actId="478"/>
          <ac:cxnSpMkLst>
            <pc:docMk/>
            <pc:sldMk cId="2165300832" sldId="282"/>
            <ac:cxnSpMk id="71" creationId="{8417CEAC-B1CF-4A58-97EB-592900692824}"/>
          </ac:cxnSpMkLst>
        </pc:cxnChg>
        <pc:cxnChg chg="del mod">
          <ac:chgData name="Eomchaiwon" userId="74fa6080-60df-4f48-a8a6-6e401d75eb48" providerId="ADAL" clId="{DD6E881D-01A4-43D9-B508-C499D037758B}" dt="2022-01-10T04:22:03.164" v="7102" actId="478"/>
          <ac:cxnSpMkLst>
            <pc:docMk/>
            <pc:sldMk cId="2165300832" sldId="282"/>
            <ac:cxnSpMk id="84" creationId="{E2ABF645-5F44-446C-A850-47616B9BAE60}"/>
          </ac:cxnSpMkLst>
        </pc:cxnChg>
        <pc:cxnChg chg="del mod">
          <ac:chgData name="Eomchaiwon" userId="74fa6080-60df-4f48-a8a6-6e401d75eb48" providerId="ADAL" clId="{DD6E881D-01A4-43D9-B508-C499D037758B}" dt="2022-01-10T04:22:03.164" v="7102" actId="478"/>
          <ac:cxnSpMkLst>
            <pc:docMk/>
            <pc:sldMk cId="2165300832" sldId="282"/>
            <ac:cxnSpMk id="87" creationId="{FB255547-573E-4595-AC22-C27BE8E64727}"/>
          </ac:cxnSpMkLst>
        </pc:cxnChg>
        <pc:cxnChg chg="del mod">
          <ac:chgData name="Eomchaiwon" userId="74fa6080-60df-4f48-a8a6-6e401d75eb48" providerId="ADAL" clId="{DD6E881D-01A4-43D9-B508-C499D037758B}" dt="2022-01-10T04:22:03.164" v="7102" actId="478"/>
          <ac:cxnSpMkLst>
            <pc:docMk/>
            <pc:sldMk cId="2165300832" sldId="282"/>
            <ac:cxnSpMk id="91" creationId="{FDA17F23-4825-4A05-8231-087A85C0C507}"/>
          </ac:cxnSpMkLst>
        </pc:cxnChg>
        <pc:cxnChg chg="del mod">
          <ac:chgData name="Eomchaiwon" userId="74fa6080-60df-4f48-a8a6-6e401d75eb48" providerId="ADAL" clId="{DD6E881D-01A4-43D9-B508-C499D037758B}" dt="2022-01-10T04:22:03.164" v="7102" actId="478"/>
          <ac:cxnSpMkLst>
            <pc:docMk/>
            <pc:sldMk cId="2165300832" sldId="282"/>
            <ac:cxnSpMk id="98" creationId="{A18C680A-4E03-42D3-BE7D-9AC69F8F8D43}"/>
          </ac:cxnSpMkLst>
        </pc:cxnChg>
      </pc:sldChg>
      <pc:sldChg chg="add del">
        <pc:chgData name="Eomchaiwon" userId="74fa6080-60df-4f48-a8a6-6e401d75eb48" providerId="ADAL" clId="{DD6E881D-01A4-43D9-B508-C499D037758B}" dt="2022-01-10T04:43:43.612" v="7560" actId="2890"/>
        <pc:sldMkLst>
          <pc:docMk/>
          <pc:sldMk cId="747686777" sldId="283"/>
        </pc:sldMkLst>
      </pc:sldChg>
      <pc:sldChg chg="add">
        <pc:chgData name="Eomchaiwon" userId="74fa6080-60df-4f48-a8a6-6e401d75eb48" providerId="ADAL" clId="{DD6E881D-01A4-43D9-B508-C499D037758B}" dt="2022-01-10T04:47:49.084" v="7561"/>
        <pc:sldMkLst>
          <pc:docMk/>
          <pc:sldMk cId="754293318" sldId="283"/>
        </pc:sldMkLst>
      </pc:sldChg>
      <pc:sldMasterChg chg="add addSldLayout">
        <pc:chgData name="Eomchaiwon" userId="74fa6080-60df-4f48-a8a6-6e401d75eb48" providerId="ADAL" clId="{DD6E881D-01A4-43D9-B508-C499D037758B}" dt="2022-01-10T04:03:05.499" v="6119" actId="27028"/>
        <pc:sldMasterMkLst>
          <pc:docMk/>
          <pc:sldMasterMk cId="1199670027" sldId="2147483673"/>
        </pc:sldMasterMkLst>
        <pc:sldLayoutChg chg="add">
          <pc:chgData name="Eomchaiwon" userId="74fa6080-60df-4f48-a8a6-6e401d75eb48" providerId="ADAL" clId="{DD6E881D-01A4-43D9-B508-C499D037758B}" dt="2022-01-10T04:03:05.499" v="6119" actId="27028"/>
          <pc:sldLayoutMkLst>
            <pc:docMk/>
            <pc:sldMasterMk cId="1199670027" sldId="2147483673"/>
            <pc:sldLayoutMk cId="578146875" sldId="2147483670"/>
          </pc:sldLayoutMkLst>
        </pc:sldLayoutChg>
      </pc:sldMasterChg>
    </pc:docChg>
  </pc:docChgLst>
  <pc:docChgLst>
    <pc:chgData name="Eomchaiwon" userId="74fa6080-60df-4f48-a8a6-6e401d75eb48" providerId="ADAL" clId="{370A4FAF-4CD5-4100-9A24-8328431C90BB}"/>
    <pc:docChg chg="undo custSel addSld delSld modSld">
      <pc:chgData name="Eomchaiwon" userId="74fa6080-60df-4f48-a8a6-6e401d75eb48" providerId="ADAL" clId="{370A4FAF-4CD5-4100-9A24-8328431C90BB}" dt="2022-01-07T06:57:07.233" v="3562" actId="14100"/>
      <pc:docMkLst>
        <pc:docMk/>
      </pc:docMkLst>
      <pc:sldChg chg="modSp mod">
        <pc:chgData name="Eomchaiwon" userId="74fa6080-60df-4f48-a8a6-6e401d75eb48" providerId="ADAL" clId="{370A4FAF-4CD5-4100-9A24-8328431C90BB}" dt="2022-01-05T11:13:29.057" v="17" actId="1076"/>
        <pc:sldMkLst>
          <pc:docMk/>
          <pc:sldMk cId="1653200552" sldId="257"/>
        </pc:sldMkLst>
        <pc:spChg chg="mod">
          <ac:chgData name="Eomchaiwon" userId="74fa6080-60df-4f48-a8a6-6e401d75eb48" providerId="ADAL" clId="{370A4FAF-4CD5-4100-9A24-8328431C90BB}" dt="2022-01-05T11:13:12.571" v="12" actId="1036"/>
          <ac:spMkLst>
            <pc:docMk/>
            <pc:sldMk cId="1653200552" sldId="257"/>
            <ac:spMk id="3" creationId="{77F02098-273C-4C99-A7D3-C02785EBBD08}"/>
          </ac:spMkLst>
        </pc:spChg>
        <pc:spChg chg="mod">
          <ac:chgData name="Eomchaiwon" userId="74fa6080-60df-4f48-a8a6-6e401d75eb48" providerId="ADAL" clId="{370A4FAF-4CD5-4100-9A24-8328431C90BB}" dt="2022-01-05T11:13:29.057" v="17" actId="1076"/>
          <ac:spMkLst>
            <pc:docMk/>
            <pc:sldMk cId="1653200552" sldId="257"/>
            <ac:spMk id="7" creationId="{957712EC-D257-4F98-A563-AF07FDA200E2}"/>
          </ac:spMkLst>
        </pc:spChg>
        <pc:picChg chg="mod">
          <ac:chgData name="Eomchaiwon" userId="74fa6080-60df-4f48-a8a6-6e401d75eb48" providerId="ADAL" clId="{370A4FAF-4CD5-4100-9A24-8328431C90BB}" dt="2022-01-05T11:13:23.763" v="16" actId="1038"/>
          <ac:picMkLst>
            <pc:docMk/>
            <pc:sldMk cId="1653200552" sldId="257"/>
            <ac:picMk id="5" creationId="{A3B357C2-AD00-44A6-A2F2-F921B116093D}"/>
          </ac:picMkLst>
        </pc:picChg>
      </pc:sldChg>
      <pc:sldChg chg="addSp modSp add del mod">
        <pc:chgData name="Eomchaiwon" userId="74fa6080-60df-4f48-a8a6-6e401d75eb48" providerId="ADAL" clId="{370A4FAF-4CD5-4100-9A24-8328431C90BB}" dt="2022-01-05T11:42:13.984" v="1139"/>
        <pc:sldMkLst>
          <pc:docMk/>
          <pc:sldMk cId="2722871630" sldId="266"/>
        </pc:sldMkLst>
        <pc:spChg chg="mod">
          <ac:chgData name="Eomchaiwon" userId="74fa6080-60df-4f48-a8a6-6e401d75eb48" providerId="ADAL" clId="{370A4FAF-4CD5-4100-9A24-8328431C90BB}" dt="2022-01-05T11:22:15.281" v="52" actId="20577"/>
          <ac:spMkLst>
            <pc:docMk/>
            <pc:sldMk cId="2722871630" sldId="266"/>
            <ac:spMk id="3" creationId="{77F02098-273C-4C99-A7D3-C02785EBBD08}"/>
          </ac:spMkLst>
        </pc:spChg>
        <pc:spChg chg="add mod">
          <ac:chgData name="Eomchaiwon" userId="74fa6080-60df-4f48-a8a6-6e401d75eb48" providerId="ADAL" clId="{370A4FAF-4CD5-4100-9A24-8328431C90BB}" dt="2022-01-05T11:42:13.984" v="1139"/>
          <ac:spMkLst>
            <pc:docMk/>
            <pc:sldMk cId="2722871630" sldId="266"/>
            <ac:spMk id="6" creationId="{9A25DAD6-39BE-4DA8-931E-6FBF4CCC72EB}"/>
          </ac:spMkLst>
        </pc:spChg>
        <pc:picChg chg="mod modCrop">
          <ac:chgData name="Eomchaiwon" userId="74fa6080-60df-4f48-a8a6-6e401d75eb48" providerId="ADAL" clId="{370A4FAF-4CD5-4100-9A24-8328431C90BB}" dt="2022-01-05T11:28:05.792" v="517" actId="1076"/>
          <ac:picMkLst>
            <pc:docMk/>
            <pc:sldMk cId="2722871630" sldId="266"/>
            <ac:picMk id="5" creationId="{21B72B9A-1A8C-489F-A28C-05FEA4E97B19}"/>
          </ac:picMkLst>
        </pc:picChg>
      </pc:sldChg>
      <pc:sldChg chg="del">
        <pc:chgData name="Eomchaiwon" userId="74fa6080-60df-4f48-a8a6-6e401d75eb48" providerId="ADAL" clId="{370A4FAF-4CD5-4100-9A24-8328431C90BB}" dt="2022-01-05T11:14:32.603" v="36" actId="47"/>
        <pc:sldMkLst>
          <pc:docMk/>
          <pc:sldMk cId="412384030" sldId="267"/>
        </pc:sldMkLst>
      </pc:sldChg>
      <pc:sldChg chg="addSp delSp modSp add mod">
        <pc:chgData name="Eomchaiwon" userId="74fa6080-60df-4f48-a8a6-6e401d75eb48" providerId="ADAL" clId="{370A4FAF-4CD5-4100-9A24-8328431C90BB}" dt="2022-01-05T11:45:30.938" v="1408" actId="1076"/>
        <pc:sldMkLst>
          <pc:docMk/>
          <pc:sldMk cId="3476945755" sldId="267"/>
        </pc:sldMkLst>
        <pc:spChg chg="mod">
          <ac:chgData name="Eomchaiwon" userId="74fa6080-60df-4f48-a8a6-6e401d75eb48" providerId="ADAL" clId="{370A4FAF-4CD5-4100-9A24-8328431C90BB}" dt="2022-01-05T11:45:21.401" v="1405" actId="20577"/>
          <ac:spMkLst>
            <pc:docMk/>
            <pc:sldMk cId="3476945755" sldId="267"/>
            <ac:spMk id="3" creationId="{77F02098-273C-4C99-A7D3-C02785EBBD08}"/>
          </ac:spMkLst>
        </pc:spChg>
        <pc:spChg chg="add del">
          <ac:chgData name="Eomchaiwon" userId="74fa6080-60df-4f48-a8a6-6e401d75eb48" providerId="ADAL" clId="{370A4FAF-4CD5-4100-9A24-8328431C90BB}" dt="2022-01-05T11:42:20.765" v="1141" actId="22"/>
          <ac:spMkLst>
            <pc:docMk/>
            <pc:sldMk cId="3476945755" sldId="267"/>
            <ac:spMk id="8" creationId="{288594B2-BA18-4081-84A3-AC6FE282C572}"/>
          </ac:spMkLst>
        </pc:spChg>
        <pc:spChg chg="add mod">
          <ac:chgData name="Eomchaiwon" userId="74fa6080-60df-4f48-a8a6-6e401d75eb48" providerId="ADAL" clId="{370A4FAF-4CD5-4100-9A24-8328431C90BB}" dt="2022-01-05T11:45:30.938" v="1408" actId="1076"/>
          <ac:spMkLst>
            <pc:docMk/>
            <pc:sldMk cId="3476945755" sldId="267"/>
            <ac:spMk id="10" creationId="{8FA57D91-9F67-4261-AB98-858C185394BA}"/>
          </ac:spMkLst>
        </pc:spChg>
        <pc:picChg chg="mod modCrop">
          <ac:chgData name="Eomchaiwon" userId="74fa6080-60df-4f48-a8a6-6e401d75eb48" providerId="ADAL" clId="{370A4FAF-4CD5-4100-9A24-8328431C90BB}" dt="2022-01-05T11:45:28.328" v="1407" actId="14100"/>
          <ac:picMkLst>
            <pc:docMk/>
            <pc:sldMk cId="3476945755" sldId="267"/>
            <ac:picMk id="7" creationId="{68042463-DC8C-43A0-AA4E-C12B207E2ED6}"/>
          </ac:picMkLst>
        </pc:picChg>
        <pc:picChg chg="mod">
          <ac:chgData name="Eomchaiwon" userId="74fa6080-60df-4f48-a8a6-6e401d75eb48" providerId="ADAL" clId="{370A4FAF-4CD5-4100-9A24-8328431C90BB}" dt="2022-01-05T11:41:33.201" v="1131" actId="1038"/>
          <ac:picMkLst>
            <pc:docMk/>
            <pc:sldMk cId="3476945755" sldId="267"/>
            <ac:picMk id="9" creationId="{DAE0AE3A-5883-42DB-A26A-D5D873CF29C5}"/>
          </ac:picMkLst>
        </pc:picChg>
      </pc:sldChg>
      <pc:sldChg chg="del">
        <pc:chgData name="Eomchaiwon" userId="74fa6080-60df-4f48-a8a6-6e401d75eb48" providerId="ADAL" clId="{370A4FAF-4CD5-4100-9A24-8328431C90BB}" dt="2022-01-05T11:14:33.388" v="37" actId="47"/>
        <pc:sldMkLst>
          <pc:docMk/>
          <pc:sldMk cId="4042238633" sldId="268"/>
        </pc:sldMkLst>
      </pc:sldChg>
      <pc:sldChg chg="addSp delSp modSp add mod">
        <pc:chgData name="Eomchaiwon" userId="74fa6080-60df-4f48-a8a6-6e401d75eb48" providerId="ADAL" clId="{370A4FAF-4CD5-4100-9A24-8328431C90BB}" dt="2022-01-07T05:30:32.740" v="2090" actId="20577"/>
        <pc:sldMkLst>
          <pc:docMk/>
          <pc:sldMk cId="4238389934" sldId="268"/>
        </pc:sldMkLst>
        <pc:spChg chg="mod">
          <ac:chgData name="Eomchaiwon" userId="74fa6080-60df-4f48-a8a6-6e401d75eb48" providerId="ADAL" clId="{370A4FAF-4CD5-4100-9A24-8328431C90BB}" dt="2022-01-07T05:30:32.740" v="2090" actId="20577"/>
          <ac:spMkLst>
            <pc:docMk/>
            <pc:sldMk cId="4238389934" sldId="268"/>
            <ac:spMk id="3" creationId="{77F02098-273C-4C99-A7D3-C02785EBBD08}"/>
          </ac:spMkLst>
        </pc:spChg>
        <pc:spChg chg="add del mod">
          <ac:chgData name="Eomchaiwon" userId="74fa6080-60df-4f48-a8a6-6e401d75eb48" providerId="ADAL" clId="{370A4FAF-4CD5-4100-9A24-8328431C90BB}" dt="2022-01-07T05:26:23.109" v="1743" actId="478"/>
          <ac:spMkLst>
            <pc:docMk/>
            <pc:sldMk cId="4238389934" sldId="268"/>
            <ac:spMk id="7" creationId="{41068950-6CA3-49A4-9E1A-81FEF5647C79}"/>
          </ac:spMkLst>
        </pc:spChg>
        <pc:picChg chg="add mod modCrop">
          <ac:chgData name="Eomchaiwon" userId="74fa6080-60df-4f48-a8a6-6e401d75eb48" providerId="ADAL" clId="{370A4FAF-4CD5-4100-9A24-8328431C90BB}" dt="2022-01-07T05:12:42.352" v="1700" actId="1076"/>
          <ac:picMkLst>
            <pc:docMk/>
            <pc:sldMk cId="4238389934" sldId="268"/>
            <ac:picMk id="5" creationId="{2BDFC331-FBA6-4F5C-8771-1BFC6D76D979}"/>
          </ac:picMkLst>
        </pc:picChg>
        <pc:picChg chg="del mod modCrop">
          <ac:chgData name="Eomchaiwon" userId="74fa6080-60df-4f48-a8a6-6e401d75eb48" providerId="ADAL" clId="{370A4FAF-4CD5-4100-9A24-8328431C90BB}" dt="2022-01-07T05:26:24.506" v="1744" actId="478"/>
          <ac:picMkLst>
            <pc:docMk/>
            <pc:sldMk cId="4238389934" sldId="268"/>
            <ac:picMk id="6" creationId="{F748BD3C-6E6C-4B9C-AEEE-B31F9DCF6319}"/>
          </ac:picMkLst>
        </pc:picChg>
        <pc:picChg chg="add del mod">
          <ac:chgData name="Eomchaiwon" userId="74fa6080-60df-4f48-a8a6-6e401d75eb48" providerId="ADAL" clId="{370A4FAF-4CD5-4100-9A24-8328431C90BB}" dt="2022-01-07T05:27:29.197" v="1754" actId="21"/>
          <ac:picMkLst>
            <pc:docMk/>
            <pc:sldMk cId="4238389934" sldId="268"/>
            <ac:picMk id="8" creationId="{459D0DA4-2C7E-4B74-B0E4-E74A42C1E4AE}"/>
          </ac:picMkLst>
        </pc:picChg>
        <pc:picChg chg="add del mod">
          <ac:chgData name="Eomchaiwon" userId="74fa6080-60df-4f48-a8a6-6e401d75eb48" providerId="ADAL" clId="{370A4FAF-4CD5-4100-9A24-8328431C90BB}" dt="2022-01-07T05:27:39.642" v="1756" actId="478"/>
          <ac:picMkLst>
            <pc:docMk/>
            <pc:sldMk cId="4238389934" sldId="268"/>
            <ac:picMk id="9" creationId="{DA7048F8-548F-4DF3-8656-DDB8F794B897}"/>
          </ac:picMkLst>
        </pc:picChg>
      </pc:sldChg>
      <pc:sldChg chg="add del">
        <pc:chgData name="Eomchaiwon" userId="74fa6080-60df-4f48-a8a6-6e401d75eb48" providerId="ADAL" clId="{370A4FAF-4CD5-4100-9A24-8328431C90BB}" dt="2022-01-07T05:13:04.085" v="1701" actId="47"/>
        <pc:sldMkLst>
          <pc:docMk/>
          <pc:sldMk cId="108796509" sldId="269"/>
        </pc:sldMkLst>
      </pc:sldChg>
      <pc:sldChg chg="del">
        <pc:chgData name="Eomchaiwon" userId="74fa6080-60df-4f48-a8a6-6e401d75eb48" providerId="ADAL" clId="{370A4FAF-4CD5-4100-9A24-8328431C90BB}" dt="2022-01-05T11:14:33.640" v="38" actId="47"/>
        <pc:sldMkLst>
          <pc:docMk/>
          <pc:sldMk cId="1955130712" sldId="269"/>
        </pc:sldMkLst>
      </pc:sldChg>
      <pc:sldChg chg="addSp delSp modSp add del mod">
        <pc:chgData name="Eomchaiwon" userId="74fa6080-60df-4f48-a8a6-6e401d75eb48" providerId="ADAL" clId="{370A4FAF-4CD5-4100-9A24-8328431C90BB}" dt="2022-01-07T06:28:18.467" v="3013" actId="47"/>
        <pc:sldMkLst>
          <pc:docMk/>
          <pc:sldMk cId="3999972694" sldId="269"/>
        </pc:sldMkLst>
        <pc:spChg chg="del mod">
          <ac:chgData name="Eomchaiwon" userId="74fa6080-60df-4f48-a8a6-6e401d75eb48" providerId="ADAL" clId="{370A4FAF-4CD5-4100-9A24-8328431C90BB}" dt="2022-01-07T05:24:37.932" v="1717"/>
          <ac:spMkLst>
            <pc:docMk/>
            <pc:sldMk cId="3999972694" sldId="269"/>
            <ac:spMk id="3" creationId="{77F02098-273C-4C99-A7D3-C02785EBBD08}"/>
          </ac:spMkLst>
        </pc:spChg>
        <pc:spChg chg="add mod">
          <ac:chgData name="Eomchaiwon" userId="74fa6080-60df-4f48-a8a6-6e401d75eb48" providerId="ADAL" clId="{370A4FAF-4CD5-4100-9A24-8328431C90BB}" dt="2022-01-07T05:27:08.146" v="1749"/>
          <ac:spMkLst>
            <pc:docMk/>
            <pc:sldMk cId="3999972694" sldId="269"/>
            <ac:spMk id="7" creationId="{ED8A100C-DDC1-4A01-8B51-0A49DDDBF800}"/>
          </ac:spMkLst>
        </pc:spChg>
        <pc:spChg chg="add del mod">
          <ac:chgData name="Eomchaiwon" userId="74fa6080-60df-4f48-a8a6-6e401d75eb48" providerId="ADAL" clId="{370A4FAF-4CD5-4100-9A24-8328431C90BB}" dt="2022-01-07T05:30:47.496" v="2091"/>
          <ac:spMkLst>
            <pc:docMk/>
            <pc:sldMk cId="3999972694" sldId="269"/>
            <ac:spMk id="8" creationId="{F2BB2336-7373-4704-956B-9C06E29FCF0D}"/>
          </ac:spMkLst>
        </pc:spChg>
        <pc:spChg chg="add mod">
          <ac:chgData name="Eomchaiwon" userId="74fa6080-60df-4f48-a8a6-6e401d75eb48" providerId="ADAL" clId="{370A4FAF-4CD5-4100-9A24-8328431C90BB}" dt="2022-01-07T05:31:02.599" v="2094" actId="21"/>
          <ac:spMkLst>
            <pc:docMk/>
            <pc:sldMk cId="3999972694" sldId="269"/>
            <ac:spMk id="11" creationId="{EC23AF3C-9A89-4479-8D7C-31E6CB035038}"/>
          </ac:spMkLst>
        </pc:spChg>
        <pc:picChg chg="del">
          <ac:chgData name="Eomchaiwon" userId="74fa6080-60df-4f48-a8a6-6e401d75eb48" providerId="ADAL" clId="{370A4FAF-4CD5-4100-9A24-8328431C90BB}" dt="2022-01-07T05:13:10.414" v="1705" actId="478"/>
          <ac:picMkLst>
            <pc:docMk/>
            <pc:sldMk cId="3999972694" sldId="269"/>
            <ac:picMk id="5" creationId="{2BDFC331-FBA6-4F5C-8771-1BFC6D76D979}"/>
          </ac:picMkLst>
        </pc:picChg>
        <pc:picChg chg="add del mod">
          <ac:chgData name="Eomchaiwon" userId="74fa6080-60df-4f48-a8a6-6e401d75eb48" providerId="ADAL" clId="{370A4FAF-4CD5-4100-9A24-8328431C90BB}" dt="2022-01-07T05:27:14.575" v="1751" actId="478"/>
          <ac:picMkLst>
            <pc:docMk/>
            <pc:sldMk cId="3999972694" sldId="269"/>
            <ac:picMk id="6" creationId="{167CE2C3-05BD-44E8-A3F1-D936EF55A2E6}"/>
          </ac:picMkLst>
        </pc:picChg>
        <pc:picChg chg="add del mod">
          <ac:chgData name="Eomchaiwon" userId="74fa6080-60df-4f48-a8a6-6e401d75eb48" providerId="ADAL" clId="{370A4FAF-4CD5-4100-9A24-8328431C90BB}" dt="2022-01-07T05:31:02.599" v="2094" actId="21"/>
          <ac:picMkLst>
            <pc:docMk/>
            <pc:sldMk cId="3999972694" sldId="269"/>
            <ac:picMk id="9" creationId="{459292FC-AADA-4375-9669-FC873840F6DD}"/>
          </ac:picMkLst>
        </pc:picChg>
      </pc:sldChg>
      <pc:sldChg chg="del">
        <pc:chgData name="Eomchaiwon" userId="74fa6080-60df-4f48-a8a6-6e401d75eb48" providerId="ADAL" clId="{370A4FAF-4CD5-4100-9A24-8328431C90BB}" dt="2022-01-05T11:14:33.884" v="39" actId="47"/>
        <pc:sldMkLst>
          <pc:docMk/>
          <pc:sldMk cId="364063777" sldId="270"/>
        </pc:sldMkLst>
      </pc:sldChg>
      <pc:sldChg chg="add del">
        <pc:chgData name="Eomchaiwon" userId="74fa6080-60df-4f48-a8a6-6e401d75eb48" providerId="ADAL" clId="{370A4FAF-4CD5-4100-9A24-8328431C90BB}" dt="2022-01-07T05:13:04.969" v="1702" actId="47"/>
        <pc:sldMkLst>
          <pc:docMk/>
          <pc:sldMk cId="1614118558" sldId="270"/>
        </pc:sldMkLst>
      </pc:sldChg>
      <pc:sldChg chg="addSp delSp modSp add del mod setBg setClrOvrMap">
        <pc:chgData name="Eomchaiwon" userId="74fa6080-60df-4f48-a8a6-6e401d75eb48" providerId="ADAL" clId="{370A4FAF-4CD5-4100-9A24-8328431C90BB}" dt="2022-01-07T06:28:17.346" v="3012" actId="47"/>
        <pc:sldMkLst>
          <pc:docMk/>
          <pc:sldMk cId="2804434070" sldId="270"/>
        </pc:sldMkLst>
        <pc:spChg chg="del mod">
          <ac:chgData name="Eomchaiwon" userId="74fa6080-60df-4f48-a8a6-6e401d75eb48" providerId="ADAL" clId="{370A4FAF-4CD5-4100-9A24-8328431C90BB}" dt="2022-01-07T05:33:16.958" v="2171" actId="21"/>
          <ac:spMkLst>
            <pc:docMk/>
            <pc:sldMk cId="2804434070" sldId="270"/>
            <ac:spMk id="2" creationId="{ACB21878-CAFE-45FE-B12B-FC35D174FC6D}"/>
          </ac:spMkLst>
        </pc:spChg>
        <pc:spChg chg="mod">
          <ac:chgData name="Eomchaiwon" userId="74fa6080-60df-4f48-a8a6-6e401d75eb48" providerId="ADAL" clId="{370A4FAF-4CD5-4100-9A24-8328431C90BB}" dt="2022-01-07T05:33:11.641" v="2169" actId="26606"/>
          <ac:spMkLst>
            <pc:docMk/>
            <pc:sldMk cId="2804434070" sldId="270"/>
            <ac:spMk id="3" creationId="{77F02098-273C-4C99-A7D3-C02785EBBD08}"/>
          </ac:spMkLst>
        </pc:spChg>
        <pc:spChg chg="add del mod">
          <ac:chgData name="Eomchaiwon" userId="74fa6080-60df-4f48-a8a6-6e401d75eb48" providerId="ADAL" clId="{370A4FAF-4CD5-4100-9A24-8328431C90BB}" dt="2022-01-07T05:33:26.229" v="2175" actId="478"/>
          <ac:spMkLst>
            <pc:docMk/>
            <pc:sldMk cId="2804434070" sldId="270"/>
            <ac:spMk id="6" creationId="{92A125C8-218E-4CD6-82BD-E44C9A0FD519}"/>
          </ac:spMkLst>
        </pc:spChg>
        <pc:spChg chg="add del mod">
          <ac:chgData name="Eomchaiwon" userId="74fa6080-60df-4f48-a8a6-6e401d75eb48" providerId="ADAL" clId="{370A4FAF-4CD5-4100-9A24-8328431C90BB}" dt="2022-01-07T05:34:45.904" v="2189" actId="478"/>
          <ac:spMkLst>
            <pc:docMk/>
            <pc:sldMk cId="2804434070" sldId="270"/>
            <ac:spMk id="8" creationId="{5DA9A79B-92C3-4042-9420-FD2924B9D296}"/>
          </ac:spMkLst>
        </pc:spChg>
        <pc:spChg chg="add del">
          <ac:chgData name="Eomchaiwon" userId="74fa6080-60df-4f48-a8a6-6e401d75eb48" providerId="ADAL" clId="{370A4FAF-4CD5-4100-9A24-8328431C90BB}" dt="2022-01-07T05:33:11.641" v="2169" actId="26606"/>
          <ac:spMkLst>
            <pc:docMk/>
            <pc:sldMk cId="2804434070" sldId="270"/>
            <ac:spMk id="9" creationId="{E192707B-B929-41A7-9B41-E959A1C689E4}"/>
          </ac:spMkLst>
        </pc:spChg>
        <pc:spChg chg="add del mod">
          <ac:chgData name="Eomchaiwon" userId="74fa6080-60df-4f48-a8a6-6e401d75eb48" providerId="ADAL" clId="{370A4FAF-4CD5-4100-9A24-8328431C90BB}" dt="2022-01-07T05:34:39.746" v="2188" actId="478"/>
          <ac:spMkLst>
            <pc:docMk/>
            <pc:sldMk cId="2804434070" sldId="270"/>
            <ac:spMk id="10" creationId="{2185D61C-E186-4156-91A3-D2B407E3AE66}"/>
          </ac:spMkLst>
        </pc:spChg>
        <pc:spChg chg="add del">
          <ac:chgData name="Eomchaiwon" userId="74fa6080-60df-4f48-a8a6-6e401d75eb48" providerId="ADAL" clId="{370A4FAF-4CD5-4100-9A24-8328431C90BB}" dt="2022-01-07T05:33:11.641" v="2169" actId="26606"/>
          <ac:spMkLst>
            <pc:docMk/>
            <pc:sldMk cId="2804434070" sldId="270"/>
            <ac:spMk id="11" creationId="{8FB4235C-4505-46C7-AD8F-8769A1972FC1}"/>
          </ac:spMkLst>
        </pc:spChg>
        <pc:spChg chg="add del">
          <ac:chgData name="Eomchaiwon" userId="74fa6080-60df-4f48-a8a6-6e401d75eb48" providerId="ADAL" clId="{370A4FAF-4CD5-4100-9A24-8328431C90BB}" dt="2022-01-07T06:07:51.627" v="2991" actId="22"/>
          <ac:spMkLst>
            <pc:docMk/>
            <pc:sldMk cId="2804434070" sldId="270"/>
            <ac:spMk id="13" creationId="{8BD129C1-160A-42A9-89A9-145B51463944}"/>
          </ac:spMkLst>
        </pc:spChg>
        <pc:spChg chg="add del">
          <ac:chgData name="Eomchaiwon" userId="74fa6080-60df-4f48-a8a6-6e401d75eb48" providerId="ADAL" clId="{370A4FAF-4CD5-4100-9A24-8328431C90BB}" dt="2022-01-07T06:08:07.161" v="2993" actId="22"/>
          <ac:spMkLst>
            <pc:docMk/>
            <pc:sldMk cId="2804434070" sldId="270"/>
            <ac:spMk id="15" creationId="{515CB01B-058A-4B7D-9DDC-760ABACDF6AA}"/>
          </ac:spMkLst>
        </pc:spChg>
        <pc:picChg chg="add del mod ord">
          <ac:chgData name="Eomchaiwon" userId="74fa6080-60df-4f48-a8a6-6e401d75eb48" providerId="ADAL" clId="{370A4FAF-4CD5-4100-9A24-8328431C90BB}" dt="2022-01-07T05:35:13.116" v="2226" actId="21"/>
          <ac:picMkLst>
            <pc:docMk/>
            <pc:sldMk cId="2804434070" sldId="270"/>
            <ac:picMk id="4" creationId="{F7CE1702-1F94-4DEA-8E84-06FA35AD5C28}"/>
          </ac:picMkLst>
        </pc:picChg>
        <pc:picChg chg="del">
          <ac:chgData name="Eomchaiwon" userId="74fa6080-60df-4f48-a8a6-6e401d75eb48" providerId="ADAL" clId="{370A4FAF-4CD5-4100-9A24-8328431C90BB}" dt="2022-01-07T06:08:38.683" v="3001" actId="21"/>
          <ac:picMkLst>
            <pc:docMk/>
            <pc:sldMk cId="2804434070" sldId="270"/>
            <ac:picMk id="6" creationId="{E06C519F-C5C6-4511-B1D9-468C97850BE6}"/>
          </ac:picMkLst>
        </pc:picChg>
      </pc:sldChg>
      <pc:sldChg chg="add del">
        <pc:chgData name="Eomchaiwon" userId="74fa6080-60df-4f48-a8a6-6e401d75eb48" providerId="ADAL" clId="{370A4FAF-4CD5-4100-9A24-8328431C90BB}" dt="2022-01-07T05:13:05.329" v="1703" actId="47"/>
        <pc:sldMkLst>
          <pc:docMk/>
          <pc:sldMk cId="762500669" sldId="271"/>
        </pc:sldMkLst>
      </pc:sldChg>
      <pc:sldChg chg="addSp modSp add mod">
        <pc:chgData name="Eomchaiwon" userId="74fa6080-60df-4f48-a8a6-6e401d75eb48" providerId="ADAL" clId="{370A4FAF-4CD5-4100-9A24-8328431C90BB}" dt="2022-01-07T06:07:47.278" v="2989" actId="1037"/>
        <pc:sldMkLst>
          <pc:docMk/>
          <pc:sldMk cId="3954864513" sldId="271"/>
        </pc:sldMkLst>
        <pc:spChg chg="mod">
          <ac:chgData name="Eomchaiwon" userId="74fa6080-60df-4f48-a8a6-6e401d75eb48" providerId="ADAL" clId="{370A4FAF-4CD5-4100-9A24-8328431C90BB}" dt="2022-01-07T05:35:04.877" v="2211" actId="1037"/>
          <ac:spMkLst>
            <pc:docMk/>
            <pc:sldMk cId="3954864513" sldId="271"/>
            <ac:spMk id="2" creationId="{ACB21878-CAFE-45FE-B12B-FC35D174FC6D}"/>
          </ac:spMkLst>
        </pc:spChg>
        <pc:spChg chg="mod">
          <ac:chgData name="Eomchaiwon" userId="74fa6080-60df-4f48-a8a6-6e401d75eb48" providerId="ADAL" clId="{370A4FAF-4CD5-4100-9A24-8328431C90BB}" dt="2022-01-07T05:35:10.279" v="2225" actId="1037"/>
          <ac:spMkLst>
            <pc:docMk/>
            <pc:sldMk cId="3954864513" sldId="271"/>
            <ac:spMk id="3" creationId="{77F02098-273C-4C99-A7D3-C02785EBBD08}"/>
          </ac:spMkLst>
        </pc:spChg>
        <pc:spChg chg="add mod">
          <ac:chgData name="Eomchaiwon" userId="74fa6080-60df-4f48-a8a6-6e401d75eb48" providerId="ADAL" clId="{370A4FAF-4CD5-4100-9A24-8328431C90BB}" dt="2022-01-07T06:07:04.360" v="2898" actId="1038"/>
          <ac:spMkLst>
            <pc:docMk/>
            <pc:sldMk cId="3954864513" sldId="271"/>
            <ac:spMk id="5" creationId="{1CDDF00B-3C17-420C-875D-502BF67707F8}"/>
          </ac:spMkLst>
        </pc:spChg>
        <pc:spChg chg="add mod">
          <ac:chgData name="Eomchaiwon" userId="74fa6080-60df-4f48-a8a6-6e401d75eb48" providerId="ADAL" clId="{370A4FAF-4CD5-4100-9A24-8328431C90BB}" dt="2022-01-07T06:07:15.368" v="2911" actId="1036"/>
          <ac:spMkLst>
            <pc:docMk/>
            <pc:sldMk cId="3954864513" sldId="271"/>
            <ac:spMk id="6" creationId="{784A1F46-F82A-4233-BE1A-E25FA092866F}"/>
          </ac:spMkLst>
        </pc:spChg>
        <pc:spChg chg="add mod">
          <ac:chgData name="Eomchaiwon" userId="74fa6080-60df-4f48-a8a6-6e401d75eb48" providerId="ADAL" clId="{370A4FAF-4CD5-4100-9A24-8328431C90BB}" dt="2022-01-07T06:07:33.688" v="2932" actId="1038"/>
          <ac:spMkLst>
            <pc:docMk/>
            <pc:sldMk cId="3954864513" sldId="271"/>
            <ac:spMk id="7" creationId="{B86AD6A2-83DD-47E0-943B-578F937A620C}"/>
          </ac:spMkLst>
        </pc:spChg>
        <pc:spChg chg="add mod">
          <ac:chgData name="Eomchaiwon" userId="74fa6080-60df-4f48-a8a6-6e401d75eb48" providerId="ADAL" clId="{370A4FAF-4CD5-4100-9A24-8328431C90BB}" dt="2022-01-07T06:07:42.655" v="2965" actId="1037"/>
          <ac:spMkLst>
            <pc:docMk/>
            <pc:sldMk cId="3954864513" sldId="271"/>
            <ac:spMk id="8" creationId="{9B4D4F2A-E90C-4138-9719-01515C1C6F8D}"/>
          </ac:spMkLst>
        </pc:spChg>
        <pc:spChg chg="add mod">
          <ac:chgData name="Eomchaiwon" userId="74fa6080-60df-4f48-a8a6-6e401d75eb48" providerId="ADAL" clId="{370A4FAF-4CD5-4100-9A24-8328431C90BB}" dt="2022-01-07T06:07:47.278" v="2989" actId="1037"/>
          <ac:spMkLst>
            <pc:docMk/>
            <pc:sldMk cId="3954864513" sldId="271"/>
            <ac:spMk id="9" creationId="{1159E0F5-2D48-438D-81CC-955319A04F91}"/>
          </ac:spMkLst>
        </pc:spChg>
        <pc:spChg chg="add mod">
          <ac:chgData name="Eomchaiwon" userId="74fa6080-60df-4f48-a8a6-6e401d75eb48" providerId="ADAL" clId="{370A4FAF-4CD5-4100-9A24-8328431C90BB}" dt="2022-01-07T06:06:52.512" v="2864" actId="571"/>
          <ac:spMkLst>
            <pc:docMk/>
            <pc:sldMk cId="3954864513" sldId="271"/>
            <ac:spMk id="11" creationId="{38F9FB0F-B23E-4422-987E-94E853392AD0}"/>
          </ac:spMkLst>
        </pc:spChg>
        <pc:spChg chg="add mod">
          <ac:chgData name="Eomchaiwon" userId="74fa6080-60df-4f48-a8a6-6e401d75eb48" providerId="ADAL" clId="{370A4FAF-4CD5-4100-9A24-8328431C90BB}" dt="2022-01-07T06:06:52.512" v="2864" actId="571"/>
          <ac:spMkLst>
            <pc:docMk/>
            <pc:sldMk cId="3954864513" sldId="271"/>
            <ac:spMk id="12" creationId="{71AE5C9D-D597-4D30-AC8E-4386AD206CA2}"/>
          </ac:spMkLst>
        </pc:spChg>
        <pc:picChg chg="add mod modCrop">
          <ac:chgData name="Eomchaiwon" userId="74fa6080-60df-4f48-a8a6-6e401d75eb48" providerId="ADAL" clId="{370A4FAF-4CD5-4100-9A24-8328431C90BB}" dt="2022-01-07T06:07:27.145" v="2914" actId="1036"/>
          <ac:picMkLst>
            <pc:docMk/>
            <pc:sldMk cId="3954864513" sldId="271"/>
            <ac:picMk id="4" creationId="{71A420D1-B7E0-475F-8A16-396D45B1A7C0}"/>
          </ac:picMkLst>
        </pc:picChg>
        <pc:picChg chg="add mod">
          <ac:chgData name="Eomchaiwon" userId="74fa6080-60df-4f48-a8a6-6e401d75eb48" providerId="ADAL" clId="{370A4FAF-4CD5-4100-9A24-8328431C90BB}" dt="2022-01-07T06:06:52.512" v="2864" actId="571"/>
          <ac:picMkLst>
            <pc:docMk/>
            <pc:sldMk cId="3954864513" sldId="271"/>
            <ac:picMk id="10" creationId="{5AA05153-FCEC-4973-B301-469041E2AB22}"/>
          </ac:picMkLst>
        </pc:picChg>
      </pc:sldChg>
      <pc:sldChg chg="add del">
        <pc:chgData name="Eomchaiwon" userId="74fa6080-60df-4f48-a8a6-6e401d75eb48" providerId="ADAL" clId="{370A4FAF-4CD5-4100-9A24-8328431C90BB}" dt="2022-01-05T11:22:04.949" v="51"/>
        <pc:sldMkLst>
          <pc:docMk/>
          <pc:sldMk cId="2273506064" sldId="272"/>
        </pc:sldMkLst>
      </pc:sldChg>
      <pc:sldChg chg="addSp delSp modSp add mod modAnim">
        <pc:chgData name="Eomchaiwon" userId="74fa6080-60df-4f48-a8a6-6e401d75eb48" providerId="ADAL" clId="{370A4FAF-4CD5-4100-9A24-8328431C90BB}" dt="2022-01-07T06:26:47.098" v="3008"/>
        <pc:sldMkLst>
          <pc:docMk/>
          <pc:sldMk cId="3778771573" sldId="272"/>
        </pc:sldMkLst>
        <pc:spChg chg="del">
          <ac:chgData name="Eomchaiwon" userId="74fa6080-60df-4f48-a8a6-6e401d75eb48" providerId="ADAL" clId="{370A4FAF-4CD5-4100-9A24-8328431C90BB}" dt="2022-01-07T06:08:33.454" v="2997" actId="478"/>
          <ac:spMkLst>
            <pc:docMk/>
            <pc:sldMk cId="3778771573" sldId="272"/>
            <ac:spMk id="5" creationId="{1CDDF00B-3C17-420C-875D-502BF67707F8}"/>
          </ac:spMkLst>
        </pc:spChg>
        <pc:spChg chg="del">
          <ac:chgData name="Eomchaiwon" userId="74fa6080-60df-4f48-a8a6-6e401d75eb48" providerId="ADAL" clId="{370A4FAF-4CD5-4100-9A24-8328431C90BB}" dt="2022-01-07T06:08:28.993" v="2995" actId="478"/>
          <ac:spMkLst>
            <pc:docMk/>
            <pc:sldMk cId="3778771573" sldId="272"/>
            <ac:spMk id="6" creationId="{784A1F46-F82A-4233-BE1A-E25FA092866F}"/>
          </ac:spMkLst>
        </pc:spChg>
        <pc:spChg chg="del">
          <ac:chgData name="Eomchaiwon" userId="74fa6080-60df-4f48-a8a6-6e401d75eb48" providerId="ADAL" clId="{370A4FAF-4CD5-4100-9A24-8328431C90BB}" dt="2022-01-07T06:08:35.247" v="2999" actId="478"/>
          <ac:spMkLst>
            <pc:docMk/>
            <pc:sldMk cId="3778771573" sldId="272"/>
            <ac:spMk id="7" creationId="{B86AD6A2-83DD-47E0-943B-578F937A620C}"/>
          </ac:spMkLst>
        </pc:spChg>
        <pc:spChg chg="del">
          <ac:chgData name="Eomchaiwon" userId="74fa6080-60df-4f48-a8a6-6e401d75eb48" providerId="ADAL" clId="{370A4FAF-4CD5-4100-9A24-8328431C90BB}" dt="2022-01-07T06:08:34.376" v="2998" actId="478"/>
          <ac:spMkLst>
            <pc:docMk/>
            <pc:sldMk cId="3778771573" sldId="272"/>
            <ac:spMk id="8" creationId="{9B4D4F2A-E90C-4138-9719-01515C1C6F8D}"/>
          </ac:spMkLst>
        </pc:spChg>
        <pc:spChg chg="del">
          <ac:chgData name="Eomchaiwon" userId="74fa6080-60df-4f48-a8a6-6e401d75eb48" providerId="ADAL" clId="{370A4FAF-4CD5-4100-9A24-8328431C90BB}" dt="2022-01-07T06:08:35.894" v="3000" actId="478"/>
          <ac:spMkLst>
            <pc:docMk/>
            <pc:sldMk cId="3778771573" sldId="272"/>
            <ac:spMk id="9" creationId="{1159E0F5-2D48-438D-81CC-955319A04F91}"/>
          </ac:spMkLst>
        </pc:spChg>
        <pc:picChg chg="del">
          <ac:chgData name="Eomchaiwon" userId="74fa6080-60df-4f48-a8a6-6e401d75eb48" providerId="ADAL" clId="{370A4FAF-4CD5-4100-9A24-8328431C90BB}" dt="2022-01-07T06:08:31.576" v="2996" actId="478"/>
          <ac:picMkLst>
            <pc:docMk/>
            <pc:sldMk cId="3778771573" sldId="272"/>
            <ac:picMk id="4" creationId="{71A420D1-B7E0-475F-8A16-396D45B1A7C0}"/>
          </ac:picMkLst>
        </pc:picChg>
        <pc:picChg chg="add mod modCrop">
          <ac:chgData name="Eomchaiwon" userId="74fa6080-60df-4f48-a8a6-6e401d75eb48" providerId="ADAL" clId="{370A4FAF-4CD5-4100-9A24-8328431C90BB}" dt="2022-01-07T06:09:03.799" v="3007" actId="1076"/>
          <ac:picMkLst>
            <pc:docMk/>
            <pc:sldMk cId="3778771573" sldId="272"/>
            <ac:picMk id="10" creationId="{1A0DEB52-237E-4568-B52B-8A159FF30B49}"/>
          </ac:picMkLst>
        </pc:picChg>
        <pc:picChg chg="add mod">
          <ac:chgData name="Eomchaiwon" userId="74fa6080-60df-4f48-a8a6-6e401d75eb48" providerId="ADAL" clId="{370A4FAF-4CD5-4100-9A24-8328431C90BB}" dt="2022-01-07T06:26:47.098" v="3008"/>
          <ac:picMkLst>
            <pc:docMk/>
            <pc:sldMk cId="3778771573" sldId="272"/>
            <ac:picMk id="11" creationId="{A6380D00-DFE4-4614-9B50-B4BD7C0D7D82}"/>
          </ac:picMkLst>
        </pc:picChg>
      </pc:sldChg>
      <pc:sldChg chg="add del">
        <pc:chgData name="Eomchaiwon" userId="74fa6080-60df-4f48-a8a6-6e401d75eb48" providerId="ADAL" clId="{370A4FAF-4CD5-4100-9A24-8328431C90BB}" dt="2022-01-05T11:22:17.004" v="54"/>
        <pc:sldMkLst>
          <pc:docMk/>
          <pc:sldMk cId="3913551988" sldId="272"/>
        </pc:sldMkLst>
      </pc:sldChg>
      <pc:sldChg chg="addSp delSp modSp add mod modAnim">
        <pc:chgData name="Eomchaiwon" userId="74fa6080-60df-4f48-a8a6-6e401d75eb48" providerId="ADAL" clId="{370A4FAF-4CD5-4100-9A24-8328431C90BB}" dt="2022-01-07T06:57:07.233" v="3562" actId="14100"/>
        <pc:sldMkLst>
          <pc:docMk/>
          <pc:sldMk cId="707553208" sldId="273"/>
        </pc:sldMkLst>
        <pc:spChg chg="mod">
          <ac:chgData name="Eomchaiwon" userId="74fa6080-60df-4f48-a8a6-6e401d75eb48" providerId="ADAL" clId="{370A4FAF-4CD5-4100-9A24-8328431C90BB}" dt="2022-01-07T06:28:33.927" v="3100" actId="20577"/>
          <ac:spMkLst>
            <pc:docMk/>
            <pc:sldMk cId="707553208" sldId="273"/>
            <ac:spMk id="3" creationId="{77F02098-273C-4C99-A7D3-C02785EBBD08}"/>
          </ac:spMkLst>
        </pc:spChg>
        <pc:spChg chg="add del mod">
          <ac:chgData name="Eomchaiwon" userId="74fa6080-60df-4f48-a8a6-6e401d75eb48" providerId="ADAL" clId="{370A4FAF-4CD5-4100-9A24-8328431C90BB}" dt="2022-01-07T06:47:56.365" v="3114" actId="767"/>
          <ac:spMkLst>
            <pc:docMk/>
            <pc:sldMk cId="707553208" sldId="273"/>
            <ac:spMk id="6" creationId="{24C84972-1011-4A2E-A054-CEF8809C1417}"/>
          </ac:spMkLst>
        </pc:spChg>
        <pc:spChg chg="add mod">
          <ac:chgData name="Eomchaiwon" userId="74fa6080-60df-4f48-a8a6-6e401d75eb48" providerId="ADAL" clId="{370A4FAF-4CD5-4100-9A24-8328431C90BB}" dt="2022-01-07T06:48:33.972" v="3167" actId="1076"/>
          <ac:spMkLst>
            <pc:docMk/>
            <pc:sldMk cId="707553208" sldId="273"/>
            <ac:spMk id="7" creationId="{D2B86B57-6543-43C3-9694-52CC7CF51681}"/>
          </ac:spMkLst>
        </pc:spChg>
        <pc:spChg chg="add mod">
          <ac:chgData name="Eomchaiwon" userId="74fa6080-60df-4f48-a8a6-6e401d75eb48" providerId="ADAL" clId="{370A4FAF-4CD5-4100-9A24-8328431C90BB}" dt="2022-01-07T06:50:36.963" v="3267" actId="1076"/>
          <ac:spMkLst>
            <pc:docMk/>
            <pc:sldMk cId="707553208" sldId="273"/>
            <ac:spMk id="8" creationId="{2BAFDD26-B02B-4CFC-8D09-E9072E093986}"/>
          </ac:spMkLst>
        </pc:spChg>
        <pc:spChg chg="add mod">
          <ac:chgData name="Eomchaiwon" userId="74fa6080-60df-4f48-a8a6-6e401d75eb48" providerId="ADAL" clId="{370A4FAF-4CD5-4100-9A24-8328431C90BB}" dt="2022-01-07T06:50:31.634" v="3265" actId="14100"/>
          <ac:spMkLst>
            <pc:docMk/>
            <pc:sldMk cId="707553208" sldId="273"/>
            <ac:spMk id="9" creationId="{9717BB89-EF7A-4BD7-A2F6-21725137C92B}"/>
          </ac:spMkLst>
        </pc:spChg>
        <pc:spChg chg="add mod">
          <ac:chgData name="Eomchaiwon" userId="74fa6080-60df-4f48-a8a6-6e401d75eb48" providerId="ADAL" clId="{370A4FAF-4CD5-4100-9A24-8328431C90BB}" dt="2022-01-07T06:55:26.497" v="3513" actId="14100"/>
          <ac:spMkLst>
            <pc:docMk/>
            <pc:sldMk cId="707553208" sldId="273"/>
            <ac:spMk id="10" creationId="{269B2D86-329A-4A35-8DB6-0EF13824885A}"/>
          </ac:spMkLst>
        </pc:spChg>
        <pc:spChg chg="add mod">
          <ac:chgData name="Eomchaiwon" userId="74fa6080-60df-4f48-a8a6-6e401d75eb48" providerId="ADAL" clId="{370A4FAF-4CD5-4100-9A24-8328431C90BB}" dt="2022-01-07T06:57:07.233" v="3562" actId="14100"/>
          <ac:spMkLst>
            <pc:docMk/>
            <pc:sldMk cId="707553208" sldId="273"/>
            <ac:spMk id="11" creationId="{344C8B54-0317-4663-8ABF-E5E36E0B2553}"/>
          </ac:spMkLst>
        </pc:spChg>
        <pc:picChg chg="add mod">
          <ac:chgData name="Eomchaiwon" userId="74fa6080-60df-4f48-a8a6-6e401d75eb48" providerId="ADAL" clId="{370A4FAF-4CD5-4100-9A24-8328431C90BB}" dt="2022-01-07T06:33:17.939" v="3102"/>
          <ac:picMkLst>
            <pc:docMk/>
            <pc:sldMk cId="707553208" sldId="273"/>
            <ac:picMk id="4" creationId="{C7210A15-3E52-48D8-AB1E-754BD162194B}"/>
          </ac:picMkLst>
        </pc:picChg>
      </pc:sldChg>
      <pc:sldChg chg="add del">
        <pc:chgData name="Eomchaiwon" userId="74fa6080-60df-4f48-a8a6-6e401d75eb48" providerId="ADAL" clId="{370A4FAF-4CD5-4100-9A24-8328431C90BB}" dt="2022-01-07T06:28:09.940" v="3010"/>
        <pc:sldMkLst>
          <pc:docMk/>
          <pc:sldMk cId="3690277651" sldId="273"/>
        </pc:sldMkLst>
      </pc:sldChg>
      <pc:sldChg chg="addSp modSp mod">
        <pc:chgData name="Eomchaiwon" userId="74fa6080-60df-4f48-a8a6-6e401d75eb48" providerId="ADAL" clId="{370A4FAF-4CD5-4100-9A24-8328431C90BB}" dt="2022-01-07T06:55:07.259" v="3510" actId="20577"/>
        <pc:sldMkLst>
          <pc:docMk/>
          <pc:sldMk cId="4136342598" sldId="274"/>
        </pc:sldMkLst>
        <pc:spChg chg="add mod">
          <ac:chgData name="Eomchaiwon" userId="74fa6080-60df-4f48-a8a6-6e401d75eb48" providerId="ADAL" clId="{370A4FAF-4CD5-4100-9A24-8328431C90BB}" dt="2022-01-07T06:51:16.200" v="3271" actId="14100"/>
          <ac:spMkLst>
            <pc:docMk/>
            <pc:sldMk cId="4136342598" sldId="274"/>
            <ac:spMk id="7" creationId="{022FA27C-13C0-493E-8007-39C15A1B532A}"/>
          </ac:spMkLst>
        </pc:spChg>
        <pc:spChg chg="add mod">
          <ac:chgData name="Eomchaiwon" userId="74fa6080-60df-4f48-a8a6-6e401d75eb48" providerId="ADAL" clId="{370A4FAF-4CD5-4100-9A24-8328431C90BB}" dt="2022-01-07T06:52:12.704" v="3343" actId="20577"/>
          <ac:spMkLst>
            <pc:docMk/>
            <pc:sldMk cId="4136342598" sldId="274"/>
            <ac:spMk id="8" creationId="{B10BBB5B-6CC3-4C7F-A687-28000ABEEAE0}"/>
          </ac:spMkLst>
        </pc:spChg>
        <pc:spChg chg="add mod">
          <ac:chgData name="Eomchaiwon" userId="74fa6080-60df-4f48-a8a6-6e401d75eb48" providerId="ADAL" clId="{370A4FAF-4CD5-4100-9A24-8328431C90BB}" dt="2022-01-07T06:52:23.724" v="3346" actId="14100"/>
          <ac:spMkLst>
            <pc:docMk/>
            <pc:sldMk cId="4136342598" sldId="274"/>
            <ac:spMk id="9" creationId="{539B0735-DA8F-4E79-9EB5-C3C04DD8E90B}"/>
          </ac:spMkLst>
        </pc:spChg>
        <pc:spChg chg="add mod">
          <ac:chgData name="Eomchaiwon" userId="74fa6080-60df-4f48-a8a6-6e401d75eb48" providerId="ADAL" clId="{370A4FAF-4CD5-4100-9A24-8328431C90BB}" dt="2022-01-07T06:55:07.259" v="3510" actId="20577"/>
          <ac:spMkLst>
            <pc:docMk/>
            <pc:sldMk cId="4136342598" sldId="274"/>
            <ac:spMk id="10" creationId="{31BE9760-B593-4C96-AE2A-75D8D9ECB80B}"/>
          </ac:spMkLst>
        </pc:spChg>
      </pc:sldChg>
      <pc:sldChg chg="addSp modSp modAnim">
        <pc:chgData name="Eomchaiwon" userId="74fa6080-60df-4f48-a8a6-6e401d75eb48" providerId="ADAL" clId="{370A4FAF-4CD5-4100-9A24-8328431C90BB}" dt="2022-01-07T06:33:29.668" v="3103"/>
        <pc:sldMkLst>
          <pc:docMk/>
          <pc:sldMk cId="2348042348" sldId="275"/>
        </pc:sldMkLst>
        <pc:picChg chg="add mod">
          <ac:chgData name="Eomchaiwon" userId="74fa6080-60df-4f48-a8a6-6e401d75eb48" providerId="ADAL" clId="{370A4FAF-4CD5-4100-9A24-8328431C90BB}" dt="2022-01-07T06:33:29.668" v="3103"/>
          <ac:picMkLst>
            <pc:docMk/>
            <pc:sldMk cId="2348042348" sldId="275"/>
            <ac:picMk id="2" creationId="{D80C8ED9-F517-49B6-9903-6A917D6E686B}"/>
          </ac:picMkLst>
        </pc:picChg>
      </pc:sldChg>
    </pc:docChg>
  </pc:docChgLst>
</pc:chgInfo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/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2/9/2022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359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456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43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593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947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2/9/2022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576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2/9/2022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447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2/9/2022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532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2/9/2022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381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2/9/2022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92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2/9/2022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79450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lIns="109728" tIns="109728" rIns="109728" bIns="91440" anchor="b"/>
          <a:lstStyle>
            <a:lvl1pPr algn="r">
              <a:defRPr sz="1000" spc="4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lIns="109728" tIns="109728" rIns="109728" bIns="91440" anchor="b"/>
          <a:lstStyle>
            <a:lvl1pPr algn="l">
              <a:defRPr sz="1000" spc="4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lIns="109728" tIns="109728" rIns="109728" bIns="9144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262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19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20" r:id="rId11"/>
  </p:sldLayoutIdLst>
  <p:hf sldNum="0" hdr="0" ftr="0" dt="0"/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lang="en-US" sz="4800" kern="1200" cap="none" spc="7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2000" kern="1200" spc="1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 spc="1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 spc="1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 spc="1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 spc="1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5.wdp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원활한 삼각 무늬 배경">
            <a:extLst>
              <a:ext uri="{FF2B5EF4-FFF2-40B4-BE49-F238E27FC236}">
                <a16:creationId xmlns:a16="http://schemas.microsoft.com/office/drawing/2014/main" id="{2529DD46-81CD-4FDC-877F-93C10E60C3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8516B2B-5CC5-48B7-B796-1A0C401C36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>
            <a:normAutofit/>
          </a:bodyPr>
          <a:lstStyle/>
          <a:p>
            <a:r>
              <a:rPr lang="en-US" altLang="ko-KR" sz="4400" dirty="0"/>
              <a:t>Art </a:t>
            </a:r>
            <a:r>
              <a:rPr lang="en-US" altLang="ko-KR" sz="4400"/>
              <a:t>of Java 04</a:t>
            </a:r>
            <a:endParaRPr lang="ko-KR" altLang="en-US" sz="4400" dirty="0">
              <a:solidFill>
                <a:schemeClr val="tx1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CB9CA7B-D902-4CEE-B9E0-B89D62CB17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3990546"/>
            <a:ext cx="4775075" cy="559656"/>
          </a:xfrm>
        </p:spPr>
        <p:txBody>
          <a:bodyPr>
            <a:normAutofit/>
          </a:bodyPr>
          <a:lstStyle/>
          <a:p>
            <a:r>
              <a:rPr lang="en-US" altLang="ko-KR">
                <a:solidFill>
                  <a:schemeClr val="tx1"/>
                </a:solidFill>
              </a:rPr>
              <a:t>20194652 </a:t>
            </a:r>
            <a:r>
              <a:rPr lang="ko-KR" altLang="en-US">
                <a:solidFill>
                  <a:schemeClr val="tx1"/>
                </a:solidFill>
              </a:rPr>
              <a:t>엄채원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59148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B21878-CAFE-45FE-B12B-FC35D174F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536" y="1039409"/>
            <a:ext cx="10058400" cy="332191"/>
          </a:xfrm>
        </p:spPr>
        <p:txBody>
          <a:bodyPr/>
          <a:lstStyle/>
          <a:p>
            <a:r>
              <a:rPr lang="ko-KR" altLang="en-US" sz="3200"/>
              <a:t>제 </a:t>
            </a:r>
            <a:r>
              <a:rPr lang="en-US" altLang="ko-KR" sz="3200"/>
              <a:t>4</a:t>
            </a:r>
            <a:r>
              <a:rPr lang="ko-KR" altLang="en-US" sz="3200"/>
              <a:t>장 자바로 다운로드 매니저 만들기</a:t>
            </a:r>
            <a:br>
              <a:rPr lang="ko-KR" altLang="en-US"/>
            </a:b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F02098-273C-4C99-A7D3-C02785EBB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389" y="1136122"/>
            <a:ext cx="10550105" cy="481354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/>
              <a:t> run(</a:t>
            </a:r>
            <a:r>
              <a:rPr lang="ko-KR" altLang="en-US"/>
              <a:t> </a:t>
            </a:r>
            <a:r>
              <a:rPr lang="en-US" altLang="ko-KR"/>
              <a:t>)</a:t>
            </a:r>
            <a:r>
              <a:rPr lang="ko-KR" altLang="en-US"/>
              <a:t> 메소드</a:t>
            </a:r>
            <a:endParaRPr lang="en-US" altLang="ko-KR"/>
          </a:p>
          <a:p>
            <a:pPr>
              <a:buFont typeface="Arial" panose="020B0604020202020204" pitchFamily="34" charset="0"/>
              <a:buChar char="•"/>
            </a:pPr>
            <a:endParaRPr lang="en-US" altLang="ko-KR"/>
          </a:p>
          <a:p>
            <a:pPr marL="0" indent="0">
              <a:buNone/>
            </a:pPr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40A9547-0EED-4B94-817D-F4BBCE0738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0535" y="1574103"/>
            <a:ext cx="4890725" cy="51803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24AC0E-AE07-4506-8B98-79465D0AD709}"/>
              </a:ext>
            </a:extLst>
          </p:cNvPr>
          <p:cNvSpPr txBox="1"/>
          <p:nvPr/>
        </p:nvSpPr>
        <p:spPr>
          <a:xfrm>
            <a:off x="6006406" y="1574103"/>
            <a:ext cx="5687683" cy="286232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altLang="ko-KR"/>
              <a:t>1. </a:t>
            </a:r>
            <a:r>
              <a:rPr lang="en-US" altLang="ko-KR" err="1"/>
              <a:t>connection.getInputStream</a:t>
            </a:r>
            <a:r>
              <a:rPr lang="en-US" altLang="ko-KR"/>
              <a:t>(</a:t>
            </a:r>
            <a:r>
              <a:rPr lang="ko-KR" altLang="en-US"/>
              <a:t> </a:t>
            </a:r>
            <a:r>
              <a:rPr lang="en-US" altLang="ko-KR"/>
              <a:t>)</a:t>
            </a:r>
          </a:p>
          <a:p>
            <a:r>
              <a:rPr lang="ko-KR" altLang="en-US"/>
              <a:t>열려 있는 서버 연결에 대한 네트워크 스트림 얻음</a:t>
            </a:r>
            <a:endParaRPr lang="en-US" altLang="ko-KR"/>
          </a:p>
          <a:p>
            <a:endParaRPr lang="en-US" altLang="ko-KR"/>
          </a:p>
          <a:p>
            <a:r>
              <a:rPr lang="en-US" altLang="ko-KR"/>
              <a:t>2. </a:t>
            </a:r>
            <a:r>
              <a:rPr lang="en-US" altLang="ko-KR" err="1"/>
              <a:t>stream.read</a:t>
            </a:r>
            <a:r>
              <a:rPr lang="en-US" altLang="ko-KR"/>
              <a:t>( )</a:t>
            </a:r>
          </a:p>
          <a:p>
            <a:r>
              <a:rPr lang="ko-KR" altLang="en-US"/>
              <a:t>실제</a:t>
            </a:r>
            <a:r>
              <a:rPr lang="en-US" altLang="ko-KR"/>
              <a:t> </a:t>
            </a:r>
            <a:r>
              <a:rPr lang="ko-KR" altLang="en-US"/>
              <a:t>다운로드가 수행된다</a:t>
            </a:r>
            <a:r>
              <a:rPr lang="en-US" altLang="ko-KR"/>
              <a:t>. </a:t>
            </a:r>
            <a:r>
              <a:rPr lang="ko-KR" altLang="en-US"/>
              <a:t>서버에서 바이트들을 읽어와서 버퍼에 기록하고</a:t>
            </a:r>
            <a:r>
              <a:rPr lang="en-US" altLang="ko-KR"/>
              <a:t>, </a:t>
            </a:r>
            <a:r>
              <a:rPr lang="ko-KR" altLang="en-US"/>
              <a:t>실제로 읽은 바이트 수를 리턴</a:t>
            </a:r>
            <a:r>
              <a:rPr lang="en-US" altLang="ko-KR"/>
              <a:t>.</a:t>
            </a:r>
          </a:p>
          <a:p>
            <a:r>
              <a:rPr lang="ko-KR" altLang="en-US"/>
              <a:t>읽은 바이트 수가 </a:t>
            </a:r>
            <a:r>
              <a:rPr lang="en-US" altLang="ko-KR"/>
              <a:t>-1</a:t>
            </a:r>
            <a:r>
              <a:rPr lang="ko-KR" altLang="en-US"/>
              <a:t>이면 다운로드가 끝났음을 의미</a:t>
            </a:r>
            <a:endParaRPr lang="en-US" altLang="ko-KR"/>
          </a:p>
          <a:p>
            <a:endParaRPr lang="en-US" altLang="ko-KR"/>
          </a:p>
          <a:p>
            <a:r>
              <a:rPr lang="en-US" altLang="ko-KR"/>
              <a:t>3. </a:t>
            </a:r>
            <a:r>
              <a:rPr lang="en-US" altLang="ko-KR" err="1"/>
              <a:t>file.write</a:t>
            </a:r>
            <a:r>
              <a:rPr lang="en-US" altLang="ko-KR"/>
              <a:t>( )</a:t>
            </a:r>
          </a:p>
          <a:p>
            <a:r>
              <a:rPr lang="ko-KR" altLang="en-US"/>
              <a:t>위에서 읽은 바이트들을 디스크에 기록</a:t>
            </a:r>
            <a:r>
              <a:rPr lang="en-US" altLang="ko-KR"/>
              <a:t>.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3BEBAF8-78A9-49E2-BB19-B5BF1E8A908D}"/>
              </a:ext>
            </a:extLst>
          </p:cNvPr>
          <p:cNvSpPr/>
          <p:nvPr/>
        </p:nvSpPr>
        <p:spPr>
          <a:xfrm>
            <a:off x="1837427" y="1516283"/>
            <a:ext cx="2553418" cy="29329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87349F3-DC99-4674-932F-6EC249776357}"/>
              </a:ext>
            </a:extLst>
          </p:cNvPr>
          <p:cNvSpPr/>
          <p:nvPr/>
        </p:nvSpPr>
        <p:spPr>
          <a:xfrm>
            <a:off x="2199737" y="4475830"/>
            <a:ext cx="1802920" cy="29329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A199426-7A6E-48FF-AC7A-98EF77D888EE}"/>
              </a:ext>
            </a:extLst>
          </p:cNvPr>
          <p:cNvSpPr/>
          <p:nvPr/>
        </p:nvSpPr>
        <p:spPr>
          <a:xfrm>
            <a:off x="1194758" y="5706837"/>
            <a:ext cx="2911415" cy="29329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C82D88-54BF-484F-B48A-3BE9A4BC5321}"/>
              </a:ext>
            </a:extLst>
          </p:cNvPr>
          <p:cNvSpPr txBox="1"/>
          <p:nvPr/>
        </p:nvSpPr>
        <p:spPr>
          <a:xfrm>
            <a:off x="2854980" y="6000135"/>
            <a:ext cx="231505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>
                <a:solidFill>
                  <a:schemeClr val="bg1">
                    <a:lumMod val="75000"/>
                  </a:schemeClr>
                </a:solidFill>
              </a:rPr>
              <a:t>//</a:t>
            </a:r>
            <a:r>
              <a:rPr lang="ko-KR" altLang="en-US" sz="1200">
                <a:solidFill>
                  <a:schemeClr val="bg1">
                    <a:lumMod val="75000"/>
                  </a:schemeClr>
                </a:solidFill>
              </a:rPr>
              <a:t>다운로드 된 바이트를 갱신함</a:t>
            </a:r>
            <a:r>
              <a:rPr lang="en-US" altLang="ko-KR" sz="1200">
                <a:solidFill>
                  <a:schemeClr val="bg1">
                    <a:lumMod val="75000"/>
                  </a:schemeClr>
                </a:solidFill>
              </a:rPr>
              <a:t>.</a:t>
            </a:r>
          </a:p>
          <a:p>
            <a:endParaRPr lang="ko-KR" altLang="en-US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9320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B21878-CAFE-45FE-B12B-FC35D174F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536" y="1039409"/>
            <a:ext cx="10058400" cy="332191"/>
          </a:xfrm>
        </p:spPr>
        <p:txBody>
          <a:bodyPr/>
          <a:lstStyle/>
          <a:p>
            <a:r>
              <a:rPr lang="ko-KR" altLang="en-US" sz="3200"/>
              <a:t>제 </a:t>
            </a:r>
            <a:r>
              <a:rPr lang="en-US" altLang="ko-KR" sz="3200"/>
              <a:t>4</a:t>
            </a:r>
            <a:r>
              <a:rPr lang="ko-KR" altLang="en-US" sz="3200"/>
              <a:t>장 자바로 다운로드 매니저 만들기</a:t>
            </a:r>
            <a:br>
              <a:rPr lang="ko-KR" altLang="en-US"/>
            </a:b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F02098-273C-4C99-A7D3-C02785EBB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389" y="1125141"/>
            <a:ext cx="10550105" cy="529413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 run(</a:t>
            </a:r>
            <a:r>
              <a:rPr lang="ko-KR" altLang="en-US" dirty="0"/>
              <a:t> </a:t>
            </a:r>
            <a:r>
              <a:rPr lang="en-US" altLang="ko-KR" dirty="0"/>
              <a:t>)</a:t>
            </a:r>
            <a:r>
              <a:rPr lang="ko-KR" altLang="en-US" dirty="0"/>
              <a:t> 메소드</a:t>
            </a: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1B72B9A-1A8C-489F-A28C-05FEA4E97B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b="3690"/>
          <a:stretch/>
        </p:blipFill>
        <p:spPr>
          <a:xfrm>
            <a:off x="1094771" y="1638610"/>
            <a:ext cx="7273375" cy="25165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A25DAD6-39BE-4DA8-931E-6FBF4CCC72EB}"/>
              </a:ext>
            </a:extLst>
          </p:cNvPr>
          <p:cNvSpPr txBox="1"/>
          <p:nvPr/>
        </p:nvSpPr>
        <p:spPr>
          <a:xfrm>
            <a:off x="1094771" y="4317730"/>
            <a:ext cx="7273375" cy="203132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altLang="ko-KR" dirty="0"/>
              <a:t>While </a:t>
            </a:r>
            <a:r>
              <a:rPr lang="ko-KR" altLang="en-US" dirty="0"/>
              <a:t>루프를 빠져나오는 경우</a:t>
            </a:r>
            <a:r>
              <a:rPr lang="en-US" altLang="ko-KR" dirty="0"/>
              <a:t> DOWNLOADING</a:t>
            </a:r>
          </a:p>
          <a:p>
            <a:pPr marL="342900" indent="-342900">
              <a:buAutoNum type="arabicPeriod"/>
            </a:pPr>
            <a:r>
              <a:rPr lang="ko-KR" altLang="en-US" dirty="0"/>
              <a:t>상태 값이 </a:t>
            </a:r>
            <a:r>
              <a:rPr lang="en-US" altLang="ko-KR" dirty="0"/>
              <a:t>DOWNLOADING</a:t>
            </a:r>
            <a:r>
              <a:rPr lang="ko-KR" altLang="en-US" dirty="0"/>
              <a:t>에서 다른 것으로 바뀜</a:t>
            </a:r>
            <a:r>
              <a:rPr lang="en-US" altLang="ko-KR" dirty="0"/>
              <a:t>(</a:t>
            </a:r>
            <a:r>
              <a:rPr lang="ko-KR" altLang="en-US" dirty="0"/>
              <a:t>정지</a:t>
            </a:r>
            <a:r>
              <a:rPr lang="en-US" altLang="ko-KR" dirty="0"/>
              <a:t>, </a:t>
            </a:r>
            <a:r>
              <a:rPr lang="ko-KR" altLang="en-US" dirty="0"/>
              <a:t>취소 등등</a:t>
            </a:r>
            <a:r>
              <a:rPr lang="en-US" altLang="ko-KR" dirty="0"/>
              <a:t>)</a:t>
            </a:r>
          </a:p>
          <a:p>
            <a:pPr marL="342900" indent="-342900">
              <a:buAutoNum type="arabicPeriod"/>
            </a:pPr>
            <a:r>
              <a:rPr lang="ko-KR" altLang="en-US" dirty="0"/>
              <a:t>상태 값이 </a:t>
            </a:r>
            <a:r>
              <a:rPr lang="en-US" altLang="ko-KR" dirty="0"/>
              <a:t>DOWNLOADING</a:t>
            </a:r>
            <a:r>
              <a:rPr lang="ko-KR" altLang="en-US" dirty="0"/>
              <a:t>에서 변하지 않고 루프를 모두 순회 후 종료됨</a:t>
            </a:r>
            <a:r>
              <a:rPr lang="en-US" altLang="ko-KR" dirty="0"/>
              <a:t>. </a:t>
            </a: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다운로드 완료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ko-KR" altLang="en-US" dirty="0"/>
              <a:t>이 지점에서</a:t>
            </a:r>
            <a:r>
              <a:rPr lang="en-US" altLang="ko-KR" dirty="0"/>
              <a:t>(While </a:t>
            </a:r>
            <a:r>
              <a:rPr lang="ko-KR" altLang="en-US" dirty="0"/>
              <a:t>루프 바로 다음 문장</a:t>
            </a:r>
            <a:r>
              <a:rPr lang="en-US" altLang="ko-KR" dirty="0"/>
              <a:t>) </a:t>
            </a:r>
            <a:r>
              <a:rPr lang="ko-KR" altLang="en-US" dirty="0"/>
              <a:t>상태가 </a:t>
            </a:r>
            <a:r>
              <a:rPr lang="en-US" altLang="ko-KR" dirty="0"/>
              <a:t>DOWNLOADING</a:t>
            </a:r>
            <a:r>
              <a:rPr lang="ko-KR" altLang="en-US" dirty="0"/>
              <a:t>이면 </a:t>
            </a:r>
            <a:r>
              <a:rPr lang="en-US" altLang="ko-KR" dirty="0"/>
              <a:t>2</a:t>
            </a:r>
            <a:r>
              <a:rPr lang="ko-KR" altLang="en-US" dirty="0"/>
              <a:t>번의 경우이므로 상태 값을 완료로 변경해준다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22871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B21878-CAFE-45FE-B12B-FC35D174F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536" y="1039409"/>
            <a:ext cx="10058400" cy="332191"/>
          </a:xfrm>
        </p:spPr>
        <p:txBody>
          <a:bodyPr/>
          <a:lstStyle/>
          <a:p>
            <a:r>
              <a:rPr lang="ko-KR" altLang="en-US" sz="3200"/>
              <a:t>제 </a:t>
            </a:r>
            <a:r>
              <a:rPr lang="en-US" altLang="ko-KR" sz="3200"/>
              <a:t>4</a:t>
            </a:r>
            <a:r>
              <a:rPr lang="ko-KR" altLang="en-US" sz="3200"/>
              <a:t>장 자바로 다운로드 매니저 만들기</a:t>
            </a:r>
            <a:br>
              <a:rPr lang="ko-KR" altLang="en-US"/>
            </a:b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F02098-273C-4C99-A7D3-C02785EBB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8207" y="1115905"/>
            <a:ext cx="10820138" cy="529413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 </a:t>
            </a:r>
            <a:r>
              <a:rPr lang="en-US" altLang="ko-KR" dirty="0" err="1"/>
              <a:t>stateChanged</a:t>
            </a:r>
            <a:r>
              <a:rPr lang="en-US" altLang="ko-KR" dirty="0"/>
              <a:t>( ) </a:t>
            </a:r>
            <a:r>
              <a:rPr lang="ko-KR" altLang="en-US" dirty="0"/>
              <a:t>메소드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다운로드에 대한 최신의 정보를 표시하기 위해</a:t>
            </a:r>
            <a:r>
              <a:rPr lang="en-US" altLang="ko-KR" dirty="0"/>
              <a:t>, </a:t>
            </a:r>
            <a:r>
              <a:rPr lang="ko-KR" altLang="en-US" dirty="0"/>
              <a:t>다운로드의 정보가 바뀔 때마다 그 사실을 관찰자에게 알림</a:t>
            </a:r>
            <a:r>
              <a:rPr lang="en-US" altLang="ko-KR" dirty="0"/>
              <a:t>. </a:t>
            </a:r>
            <a:r>
              <a:rPr lang="ko-KR" altLang="en-US" dirty="0"/>
              <a:t>이러한 방식을 </a:t>
            </a:r>
            <a:r>
              <a:rPr lang="en-US" altLang="ko-KR" dirty="0"/>
              <a:t>'</a:t>
            </a:r>
            <a:r>
              <a:rPr lang="ko-KR" altLang="en-US" dirty="0"/>
              <a:t>관찰자 소프트웨어 디자인 패턴</a:t>
            </a:r>
            <a:r>
              <a:rPr lang="en-US" altLang="ko-KR" dirty="0"/>
              <a:t>’ </a:t>
            </a:r>
            <a:r>
              <a:rPr lang="ko-KR" altLang="en-US" dirty="0"/>
              <a:t>이라 함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Download </a:t>
            </a:r>
            <a:r>
              <a:rPr lang="ko-KR" altLang="en-US" dirty="0"/>
              <a:t>클래스는 자바의 </a:t>
            </a:r>
            <a:r>
              <a:rPr lang="en-US" altLang="ko-KR" dirty="0"/>
              <a:t>Observable </a:t>
            </a:r>
            <a:r>
              <a:rPr lang="ko-KR" altLang="en-US" dirty="0"/>
              <a:t>유틸리티 클래스를 확장하는 방법으로 패턴을 도입함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Observer</a:t>
            </a:r>
            <a:r>
              <a:rPr lang="ko-KR" altLang="en-US" dirty="0"/>
              <a:t>들에게 변화를 알릴 필요가 있을 때마다 </a:t>
            </a:r>
            <a:r>
              <a:rPr lang="en-US" altLang="ko-KR" dirty="0" err="1"/>
              <a:t>stateChanged</a:t>
            </a:r>
            <a:r>
              <a:rPr lang="en-US" altLang="ko-KR" dirty="0"/>
              <a:t>( )</a:t>
            </a:r>
            <a:r>
              <a:rPr lang="ko-KR" altLang="en-US" dirty="0"/>
              <a:t>를 호출한다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8042463-DC8C-43A0-AA4E-C12B207E2E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1284" t="21744" r="36371"/>
          <a:stretch/>
        </p:blipFill>
        <p:spPr>
          <a:xfrm>
            <a:off x="814280" y="4216112"/>
            <a:ext cx="6218441" cy="198148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AE0AE3A-5883-42DB-A26A-D5D873CF29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281" y="3272566"/>
            <a:ext cx="7205587" cy="4277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FA57D91-9F67-4261-AB98-858C185394BA}"/>
              </a:ext>
            </a:extLst>
          </p:cNvPr>
          <p:cNvSpPr txBox="1"/>
          <p:nvPr/>
        </p:nvSpPr>
        <p:spPr>
          <a:xfrm>
            <a:off x="5612731" y="4794322"/>
            <a:ext cx="5472284" cy="1200329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Observable </a:t>
            </a:r>
            <a:r>
              <a:rPr lang="ko-KR" altLang="en-US" dirty="0"/>
              <a:t>클래스의 </a:t>
            </a:r>
            <a:r>
              <a:rPr lang="en-US" altLang="ko-KR" dirty="0" err="1"/>
              <a:t>setChanged</a:t>
            </a:r>
            <a:r>
              <a:rPr lang="en-US" altLang="ko-KR" dirty="0"/>
              <a:t>( )</a:t>
            </a:r>
            <a:r>
              <a:rPr lang="ko-KR" altLang="en-US" dirty="0"/>
              <a:t>를 호출하여 클래스가 변경되었음을 표시함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Observable </a:t>
            </a:r>
            <a:r>
              <a:rPr lang="ko-KR" altLang="en-US" dirty="0"/>
              <a:t>클래스의 </a:t>
            </a:r>
            <a:r>
              <a:rPr lang="en-US" altLang="ko-KR" dirty="0" err="1"/>
              <a:t>notifyObservers</a:t>
            </a:r>
            <a:r>
              <a:rPr lang="en-US" altLang="ko-KR" dirty="0"/>
              <a:t>( )</a:t>
            </a:r>
            <a:r>
              <a:rPr lang="ko-KR" altLang="en-US" dirty="0"/>
              <a:t>를 호출하여 등록된 </a:t>
            </a:r>
            <a:r>
              <a:rPr lang="en-US" altLang="ko-KR" dirty="0"/>
              <a:t>Observer</a:t>
            </a:r>
            <a:r>
              <a:rPr lang="ko-KR" altLang="en-US" dirty="0"/>
              <a:t>들에게 변화를 통지함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76945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B21878-CAFE-45FE-B12B-FC35D174F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536" y="1039409"/>
            <a:ext cx="10058400" cy="332191"/>
          </a:xfrm>
        </p:spPr>
        <p:txBody>
          <a:bodyPr/>
          <a:lstStyle/>
          <a:p>
            <a:r>
              <a:rPr lang="ko-KR" altLang="en-US" sz="3200"/>
              <a:t>제 </a:t>
            </a:r>
            <a:r>
              <a:rPr lang="en-US" altLang="ko-KR" sz="3200"/>
              <a:t>4</a:t>
            </a:r>
            <a:r>
              <a:rPr lang="ko-KR" altLang="en-US" sz="3200"/>
              <a:t>장 자바로 다운로드 매니저 만들기 </a:t>
            </a:r>
            <a:r>
              <a:rPr lang="ko-KR" altLang="en-US" sz="3200">
                <a:solidFill>
                  <a:srgbClr val="FF0000"/>
                </a:solidFill>
              </a:rPr>
              <a:t>확장</a:t>
            </a:r>
            <a:br>
              <a:rPr lang="ko-KR" altLang="en-US"/>
            </a:b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F02098-273C-4C99-A7D3-C02785EBB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0947" y="1205504"/>
            <a:ext cx="10550105" cy="529413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 </a:t>
            </a:r>
            <a:r>
              <a:rPr lang="ko-KR" altLang="en-US" dirty="0"/>
              <a:t>끌어 놓기</a:t>
            </a:r>
            <a:r>
              <a:rPr lang="en-US" altLang="ko-KR" dirty="0"/>
              <a:t>(drag-and-drop) </a:t>
            </a:r>
            <a:r>
              <a:rPr lang="ko-KR" altLang="en-US" dirty="0"/>
              <a:t>지원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 err="1"/>
              <a:t>addTextField</a:t>
            </a:r>
            <a:r>
              <a:rPr lang="ko-KR" altLang="en-US" dirty="0"/>
              <a:t>에 파일을 끌어 놓으면 다운로드 </a:t>
            </a:r>
            <a:r>
              <a:rPr lang="en-US" altLang="ko-KR" dirty="0" err="1"/>
              <a:t>url</a:t>
            </a:r>
            <a:r>
              <a:rPr lang="ko-KR" altLang="en-US" dirty="0"/>
              <a:t>이 텍스트 필드에 자동 입력되도록 구현함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파일명 중복 시 시퀀스 번호 자동 추가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동일한 파일명이 존재하면 재귀적으로 메소드를 호출하여 </a:t>
            </a:r>
            <a:r>
              <a:rPr lang="en-US" altLang="ko-KR" dirty="0"/>
              <a:t>_1,</a:t>
            </a:r>
            <a:r>
              <a:rPr lang="ko-KR" altLang="en-US" dirty="0"/>
              <a:t> </a:t>
            </a:r>
            <a:r>
              <a:rPr lang="en-US" altLang="ko-KR" dirty="0"/>
              <a:t>_2,</a:t>
            </a:r>
            <a:r>
              <a:rPr lang="ko-KR" altLang="en-US" dirty="0"/>
              <a:t> </a:t>
            </a:r>
            <a:r>
              <a:rPr lang="en-US" altLang="ko-KR" dirty="0"/>
              <a:t>_3…</a:t>
            </a:r>
            <a:r>
              <a:rPr lang="ko-KR" altLang="en-US" dirty="0"/>
              <a:t> 과 같이 시퀀스를 추가함</a:t>
            </a:r>
            <a:r>
              <a:rPr lang="en-US" altLang="ko-KR" dirty="0"/>
              <a:t>. </a:t>
            </a:r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383899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B21878-CAFE-45FE-B12B-FC35D174F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256" y="942129"/>
            <a:ext cx="10058400" cy="332191"/>
          </a:xfrm>
        </p:spPr>
        <p:txBody>
          <a:bodyPr/>
          <a:lstStyle/>
          <a:p>
            <a:r>
              <a:rPr lang="ko-KR" altLang="en-US" sz="3200"/>
              <a:t>제 </a:t>
            </a:r>
            <a:r>
              <a:rPr lang="en-US" altLang="ko-KR" sz="3200"/>
              <a:t>4</a:t>
            </a:r>
            <a:r>
              <a:rPr lang="ko-KR" altLang="en-US" sz="3200"/>
              <a:t>장 자바로 다운로드 매니저 만들기 </a:t>
            </a:r>
            <a:r>
              <a:rPr lang="ko-KR" altLang="en-US" sz="3200">
                <a:solidFill>
                  <a:srgbClr val="FF0000"/>
                </a:solidFill>
              </a:rPr>
              <a:t>확장</a:t>
            </a:r>
            <a:br>
              <a:rPr lang="ko-KR" altLang="en-US"/>
            </a:b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F02098-273C-4C99-A7D3-C02785EBB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477" y="1027861"/>
            <a:ext cx="10550105" cy="529413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 </a:t>
            </a:r>
            <a:r>
              <a:rPr lang="ko-KR" altLang="en-US" dirty="0"/>
              <a:t>끌어 놓기</a:t>
            </a:r>
            <a:r>
              <a:rPr lang="en-US" altLang="ko-KR" dirty="0"/>
              <a:t>(drag-and-drop) </a:t>
            </a:r>
            <a:r>
              <a:rPr lang="ko-KR" altLang="en-US" dirty="0"/>
              <a:t>지원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4" name="내용 개체 틀 5">
            <a:extLst>
              <a:ext uri="{FF2B5EF4-FFF2-40B4-BE49-F238E27FC236}">
                <a16:creationId xmlns:a16="http://schemas.microsoft.com/office/drawing/2014/main" id="{71A420D1-B7E0-475F-8A16-396D45B1A7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8" r="2583" b="43397"/>
          <a:stretch/>
        </p:blipFill>
        <p:spPr>
          <a:xfrm>
            <a:off x="1136179" y="1462948"/>
            <a:ext cx="9809121" cy="3018517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CDDF00B-3C17-420C-875D-502BF67707F8}"/>
              </a:ext>
            </a:extLst>
          </p:cNvPr>
          <p:cNvSpPr/>
          <p:nvPr/>
        </p:nvSpPr>
        <p:spPr>
          <a:xfrm>
            <a:off x="3121233" y="1483118"/>
            <a:ext cx="4805465" cy="33219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4A1F46-F82A-4233-BE1A-E25FA092866F}"/>
              </a:ext>
            </a:extLst>
          </p:cNvPr>
          <p:cNvSpPr txBox="1"/>
          <p:nvPr/>
        </p:nvSpPr>
        <p:spPr>
          <a:xfrm>
            <a:off x="1329733" y="4587836"/>
            <a:ext cx="7649185" cy="1754326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 err="1"/>
              <a:t>addTextField</a:t>
            </a:r>
            <a:r>
              <a:rPr lang="ko-KR" altLang="en-US" dirty="0"/>
              <a:t>를 드롭 타겟으로 설정함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 err="1"/>
              <a:t>드롭이벤트</a:t>
            </a:r>
            <a:r>
              <a:rPr lang="ko-KR" altLang="en-US" dirty="0"/>
              <a:t> </a:t>
            </a:r>
            <a:r>
              <a:rPr lang="en-US" altLang="ko-KR" dirty="0"/>
              <a:t>e</a:t>
            </a:r>
            <a:r>
              <a:rPr lang="ko-KR" altLang="en-US" dirty="0"/>
              <a:t>가 드롭을 수락하고 실행할 액션의 형식을 </a:t>
            </a:r>
            <a:r>
              <a:rPr lang="en-US" altLang="ko-KR" dirty="0"/>
              <a:t>copy</a:t>
            </a:r>
            <a:r>
              <a:rPr lang="ko-KR" altLang="en-US" dirty="0"/>
              <a:t>로 지정함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/>
              <a:t>드롭에 관련한 </a:t>
            </a:r>
            <a:r>
              <a:rPr lang="en-US" altLang="ko-KR" dirty="0"/>
              <a:t>Transferable </a:t>
            </a:r>
            <a:r>
              <a:rPr lang="ko-KR" altLang="en-US" dirty="0"/>
              <a:t>객체를 </a:t>
            </a:r>
            <a:r>
              <a:rPr lang="ko-KR" altLang="en-US" dirty="0" err="1"/>
              <a:t>리턴함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/>
              <a:t>전송 되는 데이터를 표현하는 객체를 리턴</a:t>
            </a:r>
            <a:r>
              <a:rPr lang="en-US" altLang="ko-KR" dirty="0"/>
              <a:t>. </a:t>
            </a:r>
            <a:r>
              <a:rPr lang="ko-KR" altLang="en-US" dirty="0"/>
              <a:t>객체의 클래스는 </a:t>
            </a:r>
            <a:r>
              <a:rPr lang="en-US" altLang="ko-KR" dirty="0" err="1"/>
              <a:t>DataFlavor</a:t>
            </a:r>
            <a:r>
              <a:rPr lang="ko-KR" altLang="en-US" dirty="0"/>
              <a:t>로 지정한다</a:t>
            </a:r>
            <a:r>
              <a:rPr lang="en-US" altLang="ko-KR" dirty="0"/>
              <a:t>. </a:t>
            </a:r>
            <a:r>
              <a:rPr lang="en-US" altLang="ko-KR" dirty="0" err="1"/>
              <a:t>Url</a:t>
            </a:r>
            <a:r>
              <a:rPr lang="ko-KR" altLang="en-US" dirty="0"/>
              <a:t>을 받는 것이므로 </a:t>
            </a:r>
            <a:r>
              <a:rPr lang="en-US" altLang="ko-KR" dirty="0"/>
              <a:t>String</a:t>
            </a:r>
            <a:r>
              <a:rPr lang="ko-KR" altLang="en-US" dirty="0"/>
              <a:t>클래스로 지정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 err="1"/>
              <a:t>addTextField</a:t>
            </a:r>
            <a:r>
              <a:rPr lang="ko-KR" altLang="en-US" dirty="0"/>
              <a:t>의 텍스트를 </a:t>
            </a:r>
            <a:r>
              <a:rPr lang="ko-KR" altLang="en-US" dirty="0" err="1"/>
              <a:t>드롭한</a:t>
            </a:r>
            <a:r>
              <a:rPr lang="ko-KR" altLang="en-US" dirty="0"/>
              <a:t> </a:t>
            </a:r>
            <a:r>
              <a:rPr lang="en-US" altLang="ko-KR" dirty="0" err="1"/>
              <a:t>url</a:t>
            </a:r>
            <a:r>
              <a:rPr lang="ko-KR" altLang="en-US" dirty="0"/>
              <a:t>로 변경함</a:t>
            </a:r>
            <a:r>
              <a:rPr lang="en-US" altLang="ko-KR" dirty="0"/>
              <a:t>.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86AD6A2-83DD-47E0-943B-578F937A620C}"/>
              </a:ext>
            </a:extLst>
          </p:cNvPr>
          <p:cNvSpPr/>
          <p:nvPr/>
        </p:nvSpPr>
        <p:spPr>
          <a:xfrm>
            <a:off x="2965050" y="2819854"/>
            <a:ext cx="6316496" cy="33219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B4D4F2A-E90C-4138-9719-01515C1C6F8D}"/>
              </a:ext>
            </a:extLst>
          </p:cNvPr>
          <p:cNvSpPr/>
          <p:nvPr/>
        </p:nvSpPr>
        <p:spPr>
          <a:xfrm>
            <a:off x="7239438" y="3237102"/>
            <a:ext cx="3101844" cy="3885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159E0F5-2D48-438D-81CC-955319A04F91}"/>
              </a:ext>
            </a:extLst>
          </p:cNvPr>
          <p:cNvSpPr/>
          <p:nvPr/>
        </p:nvSpPr>
        <p:spPr>
          <a:xfrm>
            <a:off x="4297770" y="3685271"/>
            <a:ext cx="6490314" cy="3885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F852FC4-EB74-4A36-A834-05C980F4A4AC}"/>
              </a:ext>
            </a:extLst>
          </p:cNvPr>
          <p:cNvSpPr/>
          <p:nvPr/>
        </p:nvSpPr>
        <p:spPr>
          <a:xfrm>
            <a:off x="2965050" y="4155638"/>
            <a:ext cx="5355085" cy="33219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8645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B21878-CAFE-45FE-B12B-FC35D174F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256" y="942129"/>
            <a:ext cx="10058400" cy="332191"/>
          </a:xfrm>
        </p:spPr>
        <p:txBody>
          <a:bodyPr/>
          <a:lstStyle/>
          <a:p>
            <a:r>
              <a:rPr lang="ko-KR" altLang="en-US" sz="3200"/>
              <a:t>제 </a:t>
            </a:r>
            <a:r>
              <a:rPr lang="en-US" altLang="ko-KR" sz="3200"/>
              <a:t>4</a:t>
            </a:r>
            <a:r>
              <a:rPr lang="ko-KR" altLang="en-US" sz="3200"/>
              <a:t>장 자바로 다운로드 매니저 만들기 </a:t>
            </a:r>
            <a:r>
              <a:rPr lang="ko-KR" altLang="en-US" sz="3200">
                <a:solidFill>
                  <a:srgbClr val="FF0000"/>
                </a:solidFill>
              </a:rPr>
              <a:t>확장</a:t>
            </a:r>
            <a:br>
              <a:rPr lang="ko-KR" altLang="en-US"/>
            </a:b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F02098-273C-4C99-A7D3-C02785EBB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477" y="1027861"/>
            <a:ext cx="10550105" cy="529413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/>
              <a:t> </a:t>
            </a:r>
            <a:r>
              <a:rPr lang="ko-KR" altLang="en-US"/>
              <a:t>끌어 놓기</a:t>
            </a:r>
            <a:r>
              <a:rPr lang="en-US" altLang="ko-KR"/>
              <a:t>(drag-and-drop) </a:t>
            </a:r>
            <a:r>
              <a:rPr lang="ko-KR" altLang="en-US"/>
              <a:t>지원</a:t>
            </a:r>
            <a:endParaRPr lang="en-US" altLang="ko-KR"/>
          </a:p>
          <a:p>
            <a:pPr marL="0" indent="0">
              <a:buNone/>
            </a:pPr>
            <a:endParaRPr lang="en-US" altLang="ko-KR"/>
          </a:p>
        </p:txBody>
      </p:sp>
      <p:pic>
        <p:nvPicPr>
          <p:cNvPr id="11" name="드래그앤드롭">
            <a:hlinkClick r:id="" action="ppaction://media"/>
            <a:extLst>
              <a:ext uri="{FF2B5EF4-FFF2-40B4-BE49-F238E27FC236}">
                <a16:creationId xmlns:a16="http://schemas.microsoft.com/office/drawing/2014/main" id="{A6380D00-DFE4-4614-9B50-B4BD7C0D7D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771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7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B21878-CAFE-45FE-B12B-FC35D174F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536" y="1039409"/>
            <a:ext cx="10058400" cy="332191"/>
          </a:xfrm>
        </p:spPr>
        <p:txBody>
          <a:bodyPr/>
          <a:lstStyle/>
          <a:p>
            <a:r>
              <a:rPr lang="ko-KR" altLang="en-US" sz="3200"/>
              <a:t>제 </a:t>
            </a:r>
            <a:r>
              <a:rPr lang="en-US" altLang="ko-KR" sz="3200"/>
              <a:t>4</a:t>
            </a:r>
            <a:r>
              <a:rPr lang="ko-KR" altLang="en-US" sz="3200"/>
              <a:t>장 자바로 다운로드 매니저 만들기 </a:t>
            </a:r>
            <a:r>
              <a:rPr lang="ko-KR" altLang="en-US" sz="3200">
                <a:solidFill>
                  <a:srgbClr val="FF0000"/>
                </a:solidFill>
              </a:rPr>
              <a:t>확장</a:t>
            </a:r>
            <a:br>
              <a:rPr lang="ko-KR" altLang="en-US"/>
            </a:b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F02098-273C-4C99-A7D3-C02785EBB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389" y="1125141"/>
            <a:ext cx="10550105" cy="529413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파일명 중복 시 시퀀스 번호 자동 추가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7A48362-D531-4ED3-80B2-E9BD0C2DF0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b="27075"/>
          <a:stretch/>
        </p:blipFill>
        <p:spPr>
          <a:xfrm>
            <a:off x="980536" y="1560067"/>
            <a:ext cx="7706724" cy="50739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2B86B57-6543-43C3-9694-52CC7CF51681}"/>
              </a:ext>
            </a:extLst>
          </p:cNvPr>
          <p:cNvSpPr txBox="1"/>
          <p:nvPr/>
        </p:nvSpPr>
        <p:spPr>
          <a:xfrm>
            <a:off x="6268314" y="2298426"/>
            <a:ext cx="552938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ko-KR" altLang="en-US"/>
              <a:t>만약 </a:t>
            </a:r>
            <a:r>
              <a:rPr lang="en-US" altLang="ko-KR"/>
              <a:t>test, test_1</a:t>
            </a:r>
            <a:r>
              <a:rPr lang="ko-KR" altLang="en-US"/>
              <a:t>이 이미 있다면</a:t>
            </a:r>
            <a:r>
              <a:rPr lang="en-US" altLang="ko-KR"/>
              <a:t>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AFDD26-B02B-4CFC-8D09-E9072E093986}"/>
              </a:ext>
            </a:extLst>
          </p:cNvPr>
          <p:cNvSpPr txBox="1"/>
          <p:nvPr/>
        </p:nvSpPr>
        <p:spPr>
          <a:xfrm>
            <a:off x="6418588" y="5966210"/>
            <a:ext cx="4537344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altLang="ko-KR"/>
              <a:t>test_1.zip</a:t>
            </a:r>
            <a:r>
              <a:rPr lang="ko-KR" altLang="en-US"/>
              <a:t>에서 </a:t>
            </a:r>
            <a:r>
              <a:rPr lang="en-US" altLang="ko-KR"/>
              <a:t>1</a:t>
            </a:r>
            <a:r>
              <a:rPr lang="ko-KR" altLang="en-US"/>
              <a:t>이</a:t>
            </a:r>
            <a:r>
              <a:rPr lang="en-US" altLang="ko-KR"/>
              <a:t> </a:t>
            </a:r>
            <a:r>
              <a:rPr lang="ko-KR" altLang="en-US"/>
              <a:t>추출됨</a:t>
            </a:r>
            <a:r>
              <a:rPr lang="en-US" altLang="ko-KR"/>
              <a:t>-&gt;</a:t>
            </a:r>
            <a:r>
              <a:rPr lang="en-US" altLang="ko-KR" err="1"/>
              <a:t>numStr</a:t>
            </a:r>
            <a:r>
              <a:rPr lang="en-US" altLang="ko-KR"/>
              <a:t>=1</a:t>
            </a:r>
            <a:r>
              <a:rPr lang="ko-KR" altLang="en-US"/>
              <a:t>   </a:t>
            </a:r>
            <a:endParaRPr lang="en-US" altLang="ko-KR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717BB89-EF7A-4BD7-A2F6-21725137C92B}"/>
              </a:ext>
            </a:extLst>
          </p:cNvPr>
          <p:cNvSpPr/>
          <p:nvPr/>
        </p:nvSpPr>
        <p:spPr>
          <a:xfrm>
            <a:off x="2140087" y="5826549"/>
            <a:ext cx="4128227" cy="89526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69B2D86-329A-4A35-8DB6-0EF13824885A}"/>
              </a:ext>
            </a:extLst>
          </p:cNvPr>
          <p:cNvSpPr/>
          <p:nvPr/>
        </p:nvSpPr>
        <p:spPr>
          <a:xfrm>
            <a:off x="1738010" y="3936141"/>
            <a:ext cx="6481862" cy="89526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4C8B54-0317-4663-8ABF-E5E36E0B2553}"/>
              </a:ext>
            </a:extLst>
          </p:cNvPr>
          <p:cNvSpPr txBox="1"/>
          <p:nvPr/>
        </p:nvSpPr>
        <p:spPr>
          <a:xfrm>
            <a:off x="8331695" y="4014440"/>
            <a:ext cx="3331769" cy="646331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altLang="ko-KR" dirty="0"/>
              <a:t>Name=“test_1”</a:t>
            </a:r>
          </a:p>
          <a:p>
            <a:r>
              <a:rPr lang="en-US" altLang="ko-KR" dirty="0"/>
              <a:t>Type=“.zip”</a:t>
            </a:r>
          </a:p>
        </p:txBody>
      </p:sp>
    </p:spTree>
    <p:extLst>
      <p:ext uri="{BB962C8B-B14F-4D97-AF65-F5344CB8AC3E}">
        <p14:creationId xmlns:p14="http://schemas.microsoft.com/office/powerpoint/2010/main" val="7075532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B21878-CAFE-45FE-B12B-FC35D174F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536" y="1039409"/>
            <a:ext cx="10058400" cy="332191"/>
          </a:xfrm>
        </p:spPr>
        <p:txBody>
          <a:bodyPr/>
          <a:lstStyle/>
          <a:p>
            <a:r>
              <a:rPr lang="ko-KR" altLang="en-US" sz="3200"/>
              <a:t>제 </a:t>
            </a:r>
            <a:r>
              <a:rPr lang="en-US" altLang="ko-KR" sz="3200"/>
              <a:t>4</a:t>
            </a:r>
            <a:r>
              <a:rPr lang="ko-KR" altLang="en-US" sz="3200"/>
              <a:t>장 자바로 다운로드 매니저 만들기 </a:t>
            </a:r>
            <a:r>
              <a:rPr lang="ko-KR" altLang="en-US" sz="3200">
                <a:solidFill>
                  <a:srgbClr val="FF0000"/>
                </a:solidFill>
              </a:rPr>
              <a:t>확장</a:t>
            </a:r>
            <a:br>
              <a:rPr lang="ko-KR" altLang="en-US"/>
            </a:b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F02098-273C-4C99-A7D3-C02785EBB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389" y="1125141"/>
            <a:ext cx="10550105" cy="529413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ko-KR" altLang="en-US"/>
              <a:t>파일명 중복 시 시퀀스 번호 자동 추가</a:t>
            </a:r>
            <a:endParaRPr lang="en-US" altLang="ko-KR"/>
          </a:p>
          <a:p>
            <a:pPr marL="0" indent="0">
              <a:buNone/>
            </a:pPr>
            <a:endParaRPr lang="en-US" altLang="ko-KR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47D7CBC-3D06-4337-8088-FBDE9A9147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524" t="2423" b="1775"/>
          <a:stretch/>
        </p:blipFill>
        <p:spPr>
          <a:xfrm>
            <a:off x="1002307" y="1590066"/>
            <a:ext cx="6412988" cy="501600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22FA27C-13C0-493E-8007-39C15A1B532A}"/>
              </a:ext>
            </a:extLst>
          </p:cNvPr>
          <p:cNvSpPr/>
          <p:nvPr/>
        </p:nvSpPr>
        <p:spPr>
          <a:xfrm>
            <a:off x="2470828" y="1848255"/>
            <a:ext cx="3433861" cy="5544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0BBB5B-6CC3-4C7F-A687-28000ABEEAE0}"/>
              </a:ext>
            </a:extLst>
          </p:cNvPr>
          <p:cNvSpPr txBox="1"/>
          <p:nvPr/>
        </p:nvSpPr>
        <p:spPr>
          <a:xfrm>
            <a:off x="6120441" y="1848255"/>
            <a:ext cx="3600731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altLang="ko-KR" err="1"/>
              <a:t>plusSeq</a:t>
            </a:r>
            <a:r>
              <a:rPr lang="en-US" altLang="ko-KR"/>
              <a:t>=numStr+1=2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39B0735-DA8F-4E79-9EB5-C3C04DD8E90B}"/>
              </a:ext>
            </a:extLst>
          </p:cNvPr>
          <p:cNvSpPr/>
          <p:nvPr/>
        </p:nvSpPr>
        <p:spPr>
          <a:xfrm>
            <a:off x="2470827" y="2548154"/>
            <a:ext cx="3433861" cy="78843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BE9760-B593-4C96-AE2A-75D8D9ECB80B}"/>
              </a:ext>
            </a:extLst>
          </p:cNvPr>
          <p:cNvSpPr txBox="1"/>
          <p:nvPr/>
        </p:nvSpPr>
        <p:spPr>
          <a:xfrm>
            <a:off x="6120441" y="2573038"/>
            <a:ext cx="3600731" cy="1200329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ko-KR" altLang="en-US"/>
              <a:t>파일명을 생성하는 부분</a:t>
            </a:r>
            <a:endParaRPr lang="en-US" altLang="ko-KR"/>
          </a:p>
          <a:p>
            <a:r>
              <a:rPr lang="ko-KR" altLang="en-US"/>
              <a:t>파일이름</a:t>
            </a:r>
            <a:r>
              <a:rPr lang="en-US" altLang="ko-KR"/>
              <a:t>+”_”+</a:t>
            </a:r>
            <a:r>
              <a:rPr lang="en-US" altLang="ko-KR" err="1"/>
              <a:t>plusSeq+Type</a:t>
            </a:r>
            <a:endParaRPr lang="en-US" altLang="ko-KR"/>
          </a:p>
          <a:p>
            <a:r>
              <a:rPr lang="ko-KR" altLang="en-US"/>
              <a:t>즉</a:t>
            </a:r>
            <a:r>
              <a:rPr lang="en-US" altLang="ko-KR"/>
              <a:t>, “test” + “_” + 2 + “.zip”</a:t>
            </a:r>
          </a:p>
          <a:p>
            <a:r>
              <a:rPr lang="en-US" altLang="ko-KR"/>
              <a:t>-&gt; test_2.zip</a:t>
            </a:r>
          </a:p>
        </p:txBody>
      </p:sp>
    </p:spTree>
    <p:extLst>
      <p:ext uri="{BB962C8B-B14F-4D97-AF65-F5344CB8AC3E}">
        <p14:creationId xmlns:p14="http://schemas.microsoft.com/office/powerpoint/2010/main" val="41363425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파일명시퀀스">
            <a:hlinkClick r:id="" action="ppaction://media"/>
            <a:extLst>
              <a:ext uri="{FF2B5EF4-FFF2-40B4-BE49-F238E27FC236}">
                <a16:creationId xmlns:a16="http://schemas.microsoft.com/office/drawing/2014/main" id="{D80C8ED9-F517-49B6-9903-6A917D6E68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042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43FAC9-CCC5-4D70-A079-644F5BEAF0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9103" y="2290095"/>
            <a:ext cx="8933796" cy="2437232"/>
          </a:xfrm>
        </p:spPr>
        <p:txBody>
          <a:bodyPr/>
          <a:lstStyle/>
          <a:p>
            <a:r>
              <a:rPr lang="ko-KR" altLang="en-US" sz="5400" dirty="0"/>
              <a:t>제 </a:t>
            </a:r>
            <a:r>
              <a:rPr lang="en-US" altLang="ko-KR" sz="5400" dirty="0"/>
              <a:t>4</a:t>
            </a:r>
            <a:r>
              <a:rPr lang="ko-KR" altLang="en-US" sz="5400" dirty="0"/>
              <a:t>장 자바로 다운로드 매니저 만들기</a:t>
            </a:r>
          </a:p>
        </p:txBody>
      </p:sp>
    </p:spTree>
    <p:extLst>
      <p:ext uri="{BB962C8B-B14F-4D97-AF65-F5344CB8AC3E}">
        <p14:creationId xmlns:p14="http://schemas.microsoft.com/office/powerpoint/2010/main" val="3216633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B21878-CAFE-45FE-B12B-FC35D174F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536" y="1039409"/>
            <a:ext cx="10058400" cy="332191"/>
          </a:xfrm>
        </p:spPr>
        <p:txBody>
          <a:bodyPr/>
          <a:lstStyle/>
          <a:p>
            <a:r>
              <a:rPr lang="ko-KR" altLang="en-US" sz="3200"/>
              <a:t>제 </a:t>
            </a:r>
            <a:r>
              <a:rPr lang="en-US" altLang="ko-KR" sz="3200"/>
              <a:t>4</a:t>
            </a:r>
            <a:r>
              <a:rPr lang="ko-KR" altLang="en-US" sz="3200"/>
              <a:t>장 자바로 다운로드 매니저 만들기</a:t>
            </a:r>
            <a:br>
              <a:rPr lang="ko-KR" altLang="en-US"/>
            </a:b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F02098-273C-4C99-A7D3-C02785EBB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389" y="1208266"/>
            <a:ext cx="10550105" cy="481354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다운로드 매니저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인터넷을 통한 다운로드를 관리하고 중단된 다운로드를 쉽게 다시 시작할 수 있게 해주는 프로그램</a:t>
            </a:r>
            <a:r>
              <a:rPr lang="en-US" altLang="ko-KR" dirty="0"/>
              <a:t>. </a:t>
            </a:r>
            <a:r>
              <a:rPr lang="ko-KR" altLang="en-US" dirty="0"/>
              <a:t>다운로드를 수행하는 </a:t>
            </a:r>
            <a:r>
              <a:rPr lang="en-US" altLang="ko-KR" dirty="0"/>
              <a:t>Download </a:t>
            </a:r>
            <a:r>
              <a:rPr lang="ko-KR" altLang="en-US" dirty="0"/>
              <a:t>클래스와 </a:t>
            </a:r>
            <a:r>
              <a:rPr lang="en-US" altLang="ko-KR" dirty="0"/>
              <a:t>GUI</a:t>
            </a:r>
            <a:r>
              <a:rPr lang="ko-KR" altLang="en-US" dirty="0"/>
              <a:t>를 관리하는 </a:t>
            </a:r>
            <a:r>
              <a:rPr lang="en-US" altLang="ko-KR" dirty="0"/>
              <a:t>3</a:t>
            </a:r>
            <a:r>
              <a:rPr lang="ko-KR" altLang="en-US" dirty="0"/>
              <a:t>개의 클래스로 구성됨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인터넷 다운로드의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클라이언트</a:t>
            </a:r>
            <a:r>
              <a:rPr lang="en-US" altLang="ko-KR" dirty="0"/>
              <a:t>(</a:t>
            </a:r>
            <a:r>
              <a:rPr lang="ko-KR" altLang="en-US" dirty="0"/>
              <a:t>브라우저</a:t>
            </a:r>
            <a:r>
              <a:rPr lang="en-US" altLang="ko-KR" dirty="0"/>
              <a:t>)    				</a:t>
            </a:r>
            <a:r>
              <a:rPr lang="ko-KR" altLang="en-US" dirty="0"/>
              <a:t>서버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클라이언트</a:t>
            </a:r>
            <a:r>
              <a:rPr lang="en-US" altLang="ko-KR" dirty="0"/>
              <a:t>-</a:t>
            </a:r>
            <a:r>
              <a:rPr lang="ko-KR" altLang="en-US" dirty="0"/>
              <a:t>서버 통신을 위해서는 통신을 위한 프로토콜을 가져야 한다</a:t>
            </a:r>
            <a:r>
              <a:rPr lang="en-US" altLang="ko-KR" dirty="0"/>
              <a:t>. </a:t>
            </a:r>
            <a:r>
              <a:rPr lang="ko-KR" altLang="en-US" dirty="0"/>
              <a:t>일반적인</a:t>
            </a:r>
            <a:r>
              <a:rPr lang="en-US" altLang="ko-KR" dirty="0"/>
              <a:t> </a:t>
            </a:r>
            <a:r>
              <a:rPr lang="ko-KR" altLang="en-US" dirty="0"/>
              <a:t>파일 다운로드 프로토콜은 </a:t>
            </a:r>
            <a:r>
              <a:rPr lang="en-US" altLang="ko-KR" dirty="0"/>
              <a:t>FTP(</a:t>
            </a:r>
            <a:r>
              <a:rPr lang="ko-KR" altLang="en-US" dirty="0"/>
              <a:t>컴퓨터 간 파일 교환</a:t>
            </a:r>
            <a:r>
              <a:rPr lang="en-US" altLang="ko-KR" dirty="0"/>
              <a:t>), HTTP(</a:t>
            </a:r>
            <a:r>
              <a:rPr lang="ko-KR" altLang="en-US" dirty="0"/>
              <a:t>웹페이지 관련 파일 전송</a:t>
            </a:r>
            <a:r>
              <a:rPr lang="en-US" altLang="ko-KR" dirty="0"/>
              <a:t>) </a:t>
            </a:r>
            <a:r>
              <a:rPr lang="ko-KR" altLang="en-US" dirty="0"/>
              <a:t>등이 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이 프로그램에서는 </a:t>
            </a:r>
            <a:r>
              <a:rPr lang="en-US" altLang="ko-KR" dirty="0"/>
              <a:t>HTTP </a:t>
            </a:r>
            <a:r>
              <a:rPr lang="ko-KR" altLang="en-US" dirty="0"/>
              <a:t>다운로드를 지원한다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5401076B-BD20-42A7-9D3E-7AC55A9CB319}"/>
              </a:ext>
            </a:extLst>
          </p:cNvPr>
          <p:cNvCxnSpPr/>
          <p:nvPr/>
        </p:nvCxnSpPr>
        <p:spPr>
          <a:xfrm>
            <a:off x="4363771" y="3539907"/>
            <a:ext cx="3820562" cy="0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0569053-2680-4CC0-8784-D3733C044F3C}"/>
              </a:ext>
            </a:extLst>
          </p:cNvPr>
          <p:cNvSpPr txBox="1"/>
          <p:nvPr/>
        </p:nvSpPr>
        <p:spPr>
          <a:xfrm>
            <a:off x="5192666" y="3214019"/>
            <a:ext cx="2162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파일 다운로드 요청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A50B1E64-E566-4A4F-ABC9-AB6F2A618DD8}"/>
              </a:ext>
            </a:extLst>
          </p:cNvPr>
          <p:cNvCxnSpPr/>
          <p:nvPr/>
        </p:nvCxnSpPr>
        <p:spPr>
          <a:xfrm flipH="1">
            <a:off x="4336615" y="3711919"/>
            <a:ext cx="3874883" cy="0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B515AE6-D7E3-4B1D-9058-0857A79AE586}"/>
              </a:ext>
            </a:extLst>
          </p:cNvPr>
          <p:cNvSpPr txBox="1"/>
          <p:nvPr/>
        </p:nvSpPr>
        <p:spPr>
          <a:xfrm>
            <a:off x="5192964" y="3724573"/>
            <a:ext cx="2162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요청한 파일을 보냄</a:t>
            </a:r>
          </a:p>
        </p:txBody>
      </p:sp>
    </p:spTree>
    <p:extLst>
      <p:ext uri="{BB962C8B-B14F-4D97-AF65-F5344CB8AC3E}">
        <p14:creationId xmlns:p14="http://schemas.microsoft.com/office/powerpoint/2010/main" val="1653200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B21878-CAFE-45FE-B12B-FC35D174F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536" y="1039409"/>
            <a:ext cx="10058400" cy="332191"/>
          </a:xfrm>
        </p:spPr>
        <p:txBody>
          <a:bodyPr/>
          <a:lstStyle/>
          <a:p>
            <a:r>
              <a:rPr lang="ko-KR" altLang="en-US" sz="3200"/>
              <a:t>제 </a:t>
            </a:r>
            <a:r>
              <a:rPr lang="en-US" altLang="ko-KR" sz="3200"/>
              <a:t>4</a:t>
            </a:r>
            <a:r>
              <a:rPr lang="ko-KR" altLang="en-US" sz="3200"/>
              <a:t>장 자바로 다운로드 매니저 만들기</a:t>
            </a:r>
            <a:br>
              <a:rPr lang="ko-KR" altLang="en-US"/>
            </a:b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F02098-273C-4C99-A7D3-C02785EBB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389" y="1208266"/>
            <a:ext cx="10550105" cy="481354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Download </a:t>
            </a:r>
            <a:r>
              <a:rPr lang="ko-KR" altLang="en-US" dirty="0"/>
              <a:t>클래스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URL</a:t>
            </a:r>
            <a:r>
              <a:rPr lang="ko-KR" altLang="en-US" dirty="0"/>
              <a:t>로부터 파일을 다운로드 하는 클래스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다운로드 매니저에 새로운 다운로드 작업이 추가될 때마다</a:t>
            </a:r>
            <a:r>
              <a:rPr lang="en-US" altLang="ko-KR" dirty="0"/>
              <a:t> Download </a:t>
            </a:r>
            <a:r>
              <a:rPr lang="ko-KR" altLang="en-US" dirty="0"/>
              <a:t>객체가 생성된다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Download</a:t>
            </a:r>
            <a:r>
              <a:rPr lang="ko-KR" altLang="en-US" dirty="0"/>
              <a:t>의 생성자</a:t>
            </a: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3B357C2-AD00-44A6-A2F2-F921B11609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2774" r="4963" b="3142"/>
          <a:stretch/>
        </p:blipFill>
        <p:spPr>
          <a:xfrm>
            <a:off x="1080968" y="3476623"/>
            <a:ext cx="4363622" cy="29798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7712EC-D257-4F98-A563-AF07FDA200E2}"/>
              </a:ext>
            </a:extLst>
          </p:cNvPr>
          <p:cNvSpPr txBox="1"/>
          <p:nvPr/>
        </p:nvSpPr>
        <p:spPr>
          <a:xfrm>
            <a:off x="5569860" y="3914829"/>
            <a:ext cx="58256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다운로드</a:t>
            </a:r>
            <a:r>
              <a:rPr lang="en-US" altLang="ko-KR" dirty="0"/>
              <a:t> </a:t>
            </a:r>
            <a:r>
              <a:rPr lang="ko-KR" altLang="en-US" dirty="0"/>
              <a:t>할 </a:t>
            </a:r>
            <a:r>
              <a:rPr lang="en-US" altLang="ko-KR" dirty="0" err="1"/>
              <a:t>url</a:t>
            </a:r>
            <a:r>
              <a:rPr lang="ko-KR" altLang="en-US" dirty="0"/>
              <a:t>을 넘겨받아 할당하고</a:t>
            </a:r>
            <a:r>
              <a:rPr lang="en-US" altLang="ko-KR" dirty="0"/>
              <a:t>, </a:t>
            </a:r>
            <a:r>
              <a:rPr lang="ko-KR" altLang="en-US" dirty="0"/>
              <a:t>파일의 크기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다운로드 한 크기</a:t>
            </a:r>
            <a:r>
              <a:rPr lang="en-US" altLang="ko-KR" dirty="0"/>
              <a:t>, </a:t>
            </a:r>
            <a:r>
              <a:rPr lang="ko-KR" altLang="en-US" dirty="0"/>
              <a:t>다운로드 현재 상태 등을 초기화한다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4293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B21878-CAFE-45FE-B12B-FC35D174F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536" y="1039409"/>
            <a:ext cx="10058400" cy="332191"/>
          </a:xfrm>
        </p:spPr>
        <p:txBody>
          <a:bodyPr/>
          <a:lstStyle/>
          <a:p>
            <a:r>
              <a:rPr lang="ko-KR" altLang="en-US" sz="3200"/>
              <a:t>제 </a:t>
            </a:r>
            <a:r>
              <a:rPr lang="en-US" altLang="ko-KR" sz="3200"/>
              <a:t>4</a:t>
            </a:r>
            <a:r>
              <a:rPr lang="ko-KR" altLang="en-US" sz="3200"/>
              <a:t>장 자바로 다운로드 매니저 만들기</a:t>
            </a:r>
            <a:br>
              <a:rPr lang="ko-KR" altLang="en-US"/>
            </a:b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F02098-273C-4C99-A7D3-C02785EBB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389" y="1291390"/>
            <a:ext cx="10550105" cy="481354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동시에 여러 파일을 다운로드 할 수 있도록 각 다운로드는 독립적으로 동작해야 함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 -&gt;</a:t>
            </a:r>
            <a:r>
              <a:rPr lang="ko-KR" altLang="en-US" dirty="0"/>
              <a:t>스레드를 이용함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222222"/>
                </a:solidFill>
                <a:latin typeface="Iropke Batang"/>
              </a:rPr>
              <a:t>프로세스</a:t>
            </a:r>
            <a:r>
              <a:rPr lang="en-US" altLang="ko-KR" dirty="0">
                <a:solidFill>
                  <a:srgbClr val="222222"/>
                </a:solidFill>
                <a:latin typeface="Iropke Batang"/>
              </a:rPr>
              <a:t>(</a:t>
            </a:r>
            <a:r>
              <a:rPr lang="en-US" altLang="ko-KR" dirty="0">
                <a:solidFill>
                  <a:srgbClr val="222222"/>
                </a:solidFill>
                <a:latin typeface="Malgun Gothic Semilight (본문)"/>
              </a:rPr>
              <a:t>process</a:t>
            </a:r>
            <a:r>
              <a:rPr lang="en-US" altLang="ko-KR" dirty="0">
                <a:solidFill>
                  <a:srgbClr val="222222"/>
                </a:solidFill>
                <a:latin typeface="Iropke Batang"/>
              </a:rPr>
              <a:t>)</a:t>
            </a:r>
            <a:r>
              <a:rPr lang="ko-KR" altLang="en-US" dirty="0">
                <a:solidFill>
                  <a:srgbClr val="222222"/>
                </a:solidFill>
                <a:latin typeface="Iropke Batang"/>
              </a:rPr>
              <a:t>란</a:t>
            </a:r>
            <a:r>
              <a:rPr lang="en-US" altLang="ko-KR" dirty="0">
                <a:solidFill>
                  <a:srgbClr val="222222"/>
                </a:solidFill>
                <a:latin typeface="Iropke Batang"/>
              </a:rPr>
              <a:t>?</a:t>
            </a:r>
          </a:p>
          <a:p>
            <a:pPr marL="0" indent="0">
              <a:buNone/>
            </a:pPr>
            <a:r>
              <a:rPr lang="ko-KR" altLang="en-US" dirty="0">
                <a:solidFill>
                  <a:srgbClr val="222222"/>
                </a:solidFill>
                <a:latin typeface="Iropke Batang"/>
              </a:rPr>
              <a:t>메모리 공간을 할당 받아 실행 중인 프로그램</a:t>
            </a:r>
            <a:r>
              <a:rPr lang="en-US" altLang="ko-KR" dirty="0">
                <a:solidFill>
                  <a:srgbClr val="222222"/>
                </a:solidFill>
                <a:latin typeface="Iropke Batang"/>
              </a:rPr>
              <a:t>. </a:t>
            </a:r>
            <a:r>
              <a:rPr lang="ko-KR" altLang="en-US" dirty="0">
                <a:solidFill>
                  <a:srgbClr val="222222"/>
                </a:solidFill>
                <a:latin typeface="Iropke Batang"/>
              </a:rPr>
              <a:t>모든 프로세스에는 한 개 이상의 스레드가 존재하여 작업을 수행한다</a:t>
            </a:r>
            <a:r>
              <a:rPr lang="en-US" altLang="ko-KR" dirty="0">
                <a:solidFill>
                  <a:srgbClr val="222222"/>
                </a:solidFill>
                <a:latin typeface="Iropke Batang"/>
              </a:rPr>
              <a:t>.</a:t>
            </a:r>
          </a:p>
          <a:p>
            <a:pPr marL="0" indent="0">
              <a:buNone/>
            </a:pPr>
            <a:endParaRPr lang="en-US" altLang="ko-KR" dirty="0">
              <a:solidFill>
                <a:srgbClr val="222222"/>
              </a:solidFill>
              <a:latin typeface="Iropke Batang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스레드</a:t>
            </a:r>
            <a:r>
              <a:rPr lang="en-US" altLang="ko-KR" dirty="0"/>
              <a:t>(Thread)</a:t>
            </a:r>
            <a:r>
              <a:rPr lang="ko-KR" altLang="en-US" dirty="0"/>
              <a:t>란</a:t>
            </a:r>
            <a:r>
              <a:rPr lang="en-US" altLang="ko-KR" dirty="0"/>
              <a:t>?</a:t>
            </a:r>
          </a:p>
          <a:p>
            <a:pPr marL="0" indent="0">
              <a:buNone/>
            </a:pPr>
            <a:r>
              <a:rPr lang="ko-KR" altLang="en-US" b="0" i="0" dirty="0">
                <a:solidFill>
                  <a:srgbClr val="222222"/>
                </a:solidFill>
                <a:effectLst/>
                <a:latin typeface="Iropke Batang"/>
              </a:rPr>
              <a:t>하나의 프로세스 내부에서 독립적으로 실행되는 하나의 일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Iropke Batang"/>
              </a:rPr>
              <a:t>, </a:t>
            </a:r>
            <a:r>
              <a:rPr lang="ko-KR" altLang="en-US" b="0" i="0" dirty="0">
                <a:solidFill>
                  <a:srgbClr val="222222"/>
                </a:solidFill>
                <a:effectLst/>
                <a:latin typeface="Iropke Batang"/>
              </a:rPr>
              <a:t>또는 작업 단위</a:t>
            </a:r>
            <a:endParaRPr lang="en-US" altLang="ko-KR" b="0" i="0" dirty="0">
              <a:solidFill>
                <a:srgbClr val="222222"/>
              </a:solidFill>
              <a:effectLst/>
              <a:latin typeface="Iropke Batang"/>
            </a:endParaRP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52526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B21878-CAFE-45FE-B12B-FC35D174F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536" y="1039409"/>
            <a:ext cx="10058400" cy="332191"/>
          </a:xfrm>
        </p:spPr>
        <p:txBody>
          <a:bodyPr/>
          <a:lstStyle/>
          <a:p>
            <a:r>
              <a:rPr lang="ko-KR" altLang="en-US" sz="3200"/>
              <a:t>제 </a:t>
            </a:r>
            <a:r>
              <a:rPr lang="en-US" altLang="ko-KR" sz="3200"/>
              <a:t>4</a:t>
            </a:r>
            <a:r>
              <a:rPr lang="ko-KR" altLang="en-US" sz="3200"/>
              <a:t>장 자바로 다운로드 매니저 만들기</a:t>
            </a:r>
            <a:br>
              <a:rPr lang="ko-KR" altLang="en-US"/>
            </a:b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F02098-273C-4C99-A7D3-C02785EBB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389" y="1182754"/>
            <a:ext cx="10550105" cy="481354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스레드 생성 방법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1. Thread </a:t>
            </a:r>
            <a:r>
              <a:rPr lang="ko-KR" altLang="en-US" dirty="0"/>
              <a:t>클래스 상속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2. Runnable </a:t>
            </a:r>
            <a:r>
              <a:rPr lang="ko-KR" altLang="en-US" dirty="0"/>
              <a:t>인터페이스 구현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=&gt;(2</a:t>
            </a:r>
            <a:r>
              <a:rPr lang="ko-KR" altLang="en-US" dirty="0"/>
              <a:t>번 방법 사용</a:t>
            </a:r>
            <a:r>
              <a:rPr lang="en-US" altLang="ko-KR" dirty="0"/>
              <a:t>) Download </a:t>
            </a:r>
            <a:r>
              <a:rPr lang="ko-KR" altLang="en-US" dirty="0"/>
              <a:t>클래스가 </a:t>
            </a:r>
            <a:r>
              <a:rPr lang="en-US" altLang="ko-KR" dirty="0"/>
              <a:t>run() </a:t>
            </a:r>
            <a:r>
              <a:rPr lang="ko-KR" altLang="en-US" dirty="0"/>
              <a:t>메소드를 </a:t>
            </a:r>
            <a:r>
              <a:rPr lang="ko-KR" altLang="en-US" dirty="0" err="1"/>
              <a:t>오버라이딩</a:t>
            </a:r>
            <a:r>
              <a:rPr lang="ko-KR" altLang="en-US" dirty="0"/>
              <a:t> 함으로서 </a:t>
            </a:r>
            <a:r>
              <a:rPr lang="en-US" altLang="ko-KR" dirty="0"/>
              <a:t>Runnable </a:t>
            </a:r>
            <a:r>
              <a:rPr lang="ko-KR" altLang="en-US" dirty="0"/>
              <a:t>인터페이스  구현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download( ) </a:t>
            </a:r>
            <a:r>
              <a:rPr lang="ko-KR" altLang="en-US" dirty="0"/>
              <a:t>메소드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새로운</a:t>
            </a:r>
            <a:r>
              <a:rPr lang="en-US" altLang="ko-KR" dirty="0"/>
              <a:t> Thread </a:t>
            </a:r>
            <a:r>
              <a:rPr lang="ko-KR" altLang="en-US" dirty="0"/>
              <a:t>객체를 생성하고</a:t>
            </a:r>
            <a:r>
              <a:rPr lang="en-US" altLang="ko-KR" dirty="0"/>
              <a:t>, </a:t>
            </a:r>
            <a:r>
              <a:rPr lang="ko-KR" altLang="en-US" dirty="0"/>
              <a:t> </a:t>
            </a:r>
            <a:r>
              <a:rPr lang="en-US" altLang="ko-KR" dirty="0"/>
              <a:t>Download </a:t>
            </a:r>
            <a:r>
              <a:rPr lang="ko-KR" altLang="en-US" dirty="0"/>
              <a:t>객체의 참조</a:t>
            </a:r>
            <a:r>
              <a:rPr lang="en-US" altLang="ko-KR" dirty="0"/>
              <a:t>(this)</a:t>
            </a:r>
            <a:r>
              <a:rPr lang="ko-KR" altLang="en-US" dirty="0"/>
              <a:t>를 넘겨준다</a:t>
            </a:r>
            <a:r>
              <a:rPr lang="en-US" altLang="ko-KR" dirty="0"/>
              <a:t>. </a:t>
            </a:r>
            <a:r>
              <a:rPr lang="ko-KR" altLang="en-US" dirty="0"/>
              <a:t>스레드의 </a:t>
            </a:r>
            <a:r>
              <a:rPr lang="en-US" altLang="ko-KR" dirty="0"/>
              <a:t>start() </a:t>
            </a:r>
            <a:r>
              <a:rPr lang="ko-KR" altLang="en-US" dirty="0"/>
              <a:t>메소드를 호출하여</a:t>
            </a:r>
            <a:r>
              <a:rPr lang="en-US" altLang="ko-KR" dirty="0"/>
              <a:t> run() </a:t>
            </a:r>
            <a:r>
              <a:rPr lang="ko-KR" altLang="en-US" dirty="0"/>
              <a:t>메소드가 실행된다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0449AEF1-DA1F-49DF-8B0A-3384082E63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2129" r="14337" b="13688"/>
          <a:stretch/>
        </p:blipFill>
        <p:spPr>
          <a:xfrm>
            <a:off x="980536" y="5024259"/>
            <a:ext cx="6410182" cy="1733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406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B21878-CAFE-45FE-B12B-FC35D174F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536" y="1039409"/>
            <a:ext cx="10058400" cy="332191"/>
          </a:xfrm>
        </p:spPr>
        <p:txBody>
          <a:bodyPr/>
          <a:lstStyle/>
          <a:p>
            <a:r>
              <a:rPr lang="ko-KR" altLang="en-US" sz="3200"/>
              <a:t>제 </a:t>
            </a:r>
            <a:r>
              <a:rPr lang="en-US" altLang="ko-KR" sz="3200"/>
              <a:t>4</a:t>
            </a:r>
            <a:r>
              <a:rPr lang="ko-KR" altLang="en-US" sz="3200"/>
              <a:t>장 자바로 다운로드 매니저 만들기</a:t>
            </a:r>
            <a:br>
              <a:rPr lang="ko-KR" altLang="en-US"/>
            </a:br>
            <a:endParaRPr lang="ko-KR" altLang="en-US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889235CB-77AE-4D85-8647-63C709D7D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0536" y="1285340"/>
            <a:ext cx="10058400" cy="384962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/>
              <a:t>run(</a:t>
            </a:r>
            <a:r>
              <a:rPr lang="ko-KR" altLang="en-US"/>
              <a:t> </a:t>
            </a:r>
            <a:r>
              <a:rPr lang="en-US" altLang="ko-KR"/>
              <a:t>)</a:t>
            </a:r>
            <a:r>
              <a:rPr lang="ko-KR" altLang="en-US"/>
              <a:t> 메소드</a:t>
            </a:r>
            <a:endParaRPr lang="en-US" altLang="ko-KR"/>
          </a:p>
          <a:p>
            <a:pPr marL="0" indent="0">
              <a:buNone/>
            </a:pPr>
            <a:r>
              <a:rPr lang="ko-KR" altLang="en-US"/>
              <a:t>실제로 다운로드가 진행되는 메소드</a:t>
            </a:r>
            <a:r>
              <a:rPr lang="en-US" altLang="ko-KR"/>
              <a:t>.</a:t>
            </a:r>
          </a:p>
          <a:p>
            <a:pPr marL="0" indent="0">
              <a:buNone/>
            </a:pPr>
            <a:endParaRPr lang="en-US" altLang="ko-KR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9E848EF-1D2E-4AF9-803E-A07604E9EC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1968" r="19549"/>
          <a:stretch/>
        </p:blipFill>
        <p:spPr>
          <a:xfrm>
            <a:off x="472895" y="2327638"/>
            <a:ext cx="5406213" cy="19706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7900CA2-0D20-46C3-AC71-B66EA4959D45}"/>
              </a:ext>
            </a:extLst>
          </p:cNvPr>
          <p:cNvSpPr txBox="1"/>
          <p:nvPr/>
        </p:nvSpPr>
        <p:spPr>
          <a:xfrm>
            <a:off x="6031422" y="2327638"/>
            <a:ext cx="5687683" cy="2585323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en-US" altLang="ko-KR" dirty="0" err="1"/>
              <a:t>openConnection</a:t>
            </a:r>
            <a:r>
              <a:rPr lang="en-US" altLang="ko-KR" dirty="0"/>
              <a:t>( )</a:t>
            </a:r>
          </a:p>
          <a:p>
            <a:r>
              <a:rPr lang="ko-KR" altLang="en-US" dirty="0"/>
              <a:t>다운로드할 </a:t>
            </a:r>
            <a:r>
              <a:rPr lang="en-US" altLang="ko-KR" dirty="0" err="1"/>
              <a:t>url</a:t>
            </a:r>
            <a:r>
              <a:rPr lang="ko-KR" altLang="en-US" dirty="0"/>
              <a:t>에 대한 연결 객체를 생성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en-US" altLang="ko-KR" dirty="0" err="1"/>
              <a:t>setRequestProperty</a:t>
            </a:r>
            <a:r>
              <a:rPr lang="en-US" altLang="ko-KR" dirty="0"/>
              <a:t>( )</a:t>
            </a:r>
          </a:p>
          <a:p>
            <a:r>
              <a:rPr lang="ko-KR" altLang="en-US" dirty="0"/>
              <a:t>연결</a:t>
            </a:r>
            <a:r>
              <a:rPr lang="en-US" altLang="ko-KR" dirty="0"/>
              <a:t> </a:t>
            </a:r>
            <a:r>
              <a:rPr lang="ko-KR" altLang="en-US" dirty="0"/>
              <a:t>요청에</a:t>
            </a:r>
            <a:r>
              <a:rPr lang="en-US" altLang="ko-KR" dirty="0"/>
              <a:t> </a:t>
            </a:r>
            <a:r>
              <a:rPr lang="ko-KR" altLang="en-US" dirty="0"/>
              <a:t>대한 속성 설정 메소드</a:t>
            </a:r>
            <a:r>
              <a:rPr lang="en-US" altLang="ko-KR" dirty="0"/>
              <a:t>. </a:t>
            </a:r>
            <a:r>
              <a:rPr lang="ko-KR" altLang="en-US" dirty="0"/>
              <a:t>서버에 부가적인 요청 정보를 보낼 수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Range </a:t>
            </a:r>
            <a:r>
              <a:rPr lang="ko-KR" altLang="en-US" dirty="0"/>
              <a:t>속성</a:t>
            </a:r>
            <a:r>
              <a:rPr lang="en-US" altLang="ko-KR" dirty="0"/>
              <a:t>: </a:t>
            </a:r>
            <a:r>
              <a:rPr lang="ko-KR" altLang="en-US" dirty="0"/>
              <a:t>다운로드 받기 위해 요청할 바이트의 범위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시작 바이트 </a:t>
            </a:r>
            <a:r>
              <a:rPr lang="en-US" altLang="ko-KR" dirty="0"/>
              <a:t>– </a:t>
            </a:r>
            <a:r>
              <a:rPr lang="ko-KR" altLang="en-US" dirty="0"/>
              <a:t>끝 바이트 형식으로 설정한다</a:t>
            </a:r>
            <a:r>
              <a:rPr lang="en-US" altLang="ko-KR" dirty="0"/>
              <a:t>.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EDB0065-6D9D-4D59-BB4E-65E5178AF87E}"/>
              </a:ext>
            </a:extLst>
          </p:cNvPr>
          <p:cNvSpPr/>
          <p:nvPr/>
        </p:nvSpPr>
        <p:spPr>
          <a:xfrm>
            <a:off x="3436889" y="2823839"/>
            <a:ext cx="2187536" cy="305767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EBECDE8-E936-4318-81CE-276CAD979190}"/>
              </a:ext>
            </a:extLst>
          </p:cNvPr>
          <p:cNvSpPr/>
          <p:nvPr/>
        </p:nvSpPr>
        <p:spPr>
          <a:xfrm>
            <a:off x="603851" y="3654747"/>
            <a:ext cx="2955564" cy="22537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AF58E9E5-86A0-4E5E-9CBB-DD9052E4A26F}"/>
              </a:ext>
            </a:extLst>
          </p:cNvPr>
          <p:cNvCxnSpPr/>
          <p:nvPr/>
        </p:nvCxnSpPr>
        <p:spPr>
          <a:xfrm>
            <a:off x="1473486" y="4158095"/>
            <a:ext cx="2788212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BCB8FFA-0CAF-4C14-813D-E6577297A491}"/>
              </a:ext>
            </a:extLst>
          </p:cNvPr>
          <p:cNvSpPr txBox="1"/>
          <p:nvPr/>
        </p:nvSpPr>
        <p:spPr>
          <a:xfrm>
            <a:off x="603851" y="4607069"/>
            <a:ext cx="4898572" cy="12003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끝 바이트를 지정하지 않음</a:t>
            </a:r>
            <a:endParaRPr lang="en-US" altLang="ko-KR" dirty="0"/>
          </a:p>
          <a:p>
            <a:r>
              <a:rPr lang="en-US" altLang="ko-KR" dirty="0"/>
              <a:t>-&gt;</a:t>
            </a:r>
            <a:r>
              <a:rPr lang="ko-KR" altLang="en-US" dirty="0"/>
              <a:t>파일의 마지막 바이트에서 끝나는 것을 의미</a:t>
            </a:r>
            <a:r>
              <a:rPr lang="en-US" altLang="ko-KR" dirty="0"/>
              <a:t>. </a:t>
            </a:r>
            <a:r>
              <a:rPr lang="ko-KR" altLang="en-US" dirty="0"/>
              <a:t>정지</a:t>
            </a:r>
            <a:r>
              <a:rPr lang="en-US" altLang="ko-KR" dirty="0"/>
              <a:t>, </a:t>
            </a:r>
            <a:r>
              <a:rPr lang="ko-KR" altLang="en-US" dirty="0"/>
              <a:t>중단되지 않는 한 전체 범위를 다운로드 할 때까지 실행되어야 하기 때문</a:t>
            </a:r>
            <a:endParaRPr lang="en-US" altLang="ko-KR" dirty="0"/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1B3A7BEF-A4CD-4918-A27D-9D6154A69403}"/>
              </a:ext>
            </a:extLst>
          </p:cNvPr>
          <p:cNvCxnSpPr>
            <a:cxnSpLocks/>
            <a:endCxn id="20" idx="0"/>
          </p:cNvCxnSpPr>
          <p:nvPr/>
        </p:nvCxnSpPr>
        <p:spPr>
          <a:xfrm>
            <a:off x="2869949" y="4195180"/>
            <a:ext cx="183188" cy="41188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타원 5">
            <a:extLst>
              <a:ext uri="{FF2B5EF4-FFF2-40B4-BE49-F238E27FC236}">
                <a16:creationId xmlns:a16="http://schemas.microsoft.com/office/drawing/2014/main" id="{70A4FF12-D473-48B8-90E8-ED6C0F02FDEE}"/>
              </a:ext>
            </a:extLst>
          </p:cNvPr>
          <p:cNvSpPr/>
          <p:nvPr/>
        </p:nvSpPr>
        <p:spPr>
          <a:xfrm>
            <a:off x="3817675" y="3924128"/>
            <a:ext cx="416303" cy="24777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6283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B21878-CAFE-45FE-B12B-FC35D174F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536" y="1039409"/>
            <a:ext cx="10058400" cy="332191"/>
          </a:xfrm>
        </p:spPr>
        <p:txBody>
          <a:bodyPr/>
          <a:lstStyle/>
          <a:p>
            <a:r>
              <a:rPr lang="ko-KR" altLang="en-US" sz="3200"/>
              <a:t>제 </a:t>
            </a:r>
            <a:r>
              <a:rPr lang="en-US" altLang="ko-KR" sz="3200"/>
              <a:t>4</a:t>
            </a:r>
            <a:r>
              <a:rPr lang="ko-KR" altLang="en-US" sz="3200"/>
              <a:t>장 자바로 다운로드 매니저 만들기</a:t>
            </a:r>
            <a:br>
              <a:rPr lang="ko-KR" altLang="en-US"/>
            </a:b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F02098-273C-4C99-A7D3-C02785EBB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389" y="1291390"/>
            <a:ext cx="10550105" cy="481354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/>
              <a:t>run(</a:t>
            </a:r>
            <a:r>
              <a:rPr lang="ko-KR" altLang="en-US"/>
              <a:t> </a:t>
            </a:r>
            <a:r>
              <a:rPr lang="en-US" altLang="ko-KR"/>
              <a:t>)</a:t>
            </a:r>
            <a:r>
              <a:rPr lang="ko-KR" altLang="en-US"/>
              <a:t> 메소드</a:t>
            </a:r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DDEE17E-05AA-43A2-8E41-6FB4073BD0E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2256" r="15129" b="47113"/>
          <a:stretch/>
        </p:blipFill>
        <p:spPr>
          <a:xfrm>
            <a:off x="626622" y="1728310"/>
            <a:ext cx="4946041" cy="18602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4582EB-A317-4C83-9595-85B42AFB6165}"/>
              </a:ext>
            </a:extLst>
          </p:cNvPr>
          <p:cNvSpPr txBox="1"/>
          <p:nvPr/>
        </p:nvSpPr>
        <p:spPr>
          <a:xfrm>
            <a:off x="5900700" y="1728310"/>
            <a:ext cx="5932179" cy="4801314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connect( )</a:t>
            </a:r>
          </a:p>
          <a:p>
            <a:r>
              <a:rPr lang="ko-KR" altLang="en-US" dirty="0"/>
              <a:t>서버에</a:t>
            </a:r>
            <a:r>
              <a:rPr lang="en-US" altLang="ko-KR" dirty="0"/>
              <a:t> </a:t>
            </a:r>
            <a:r>
              <a:rPr lang="ko-KR" altLang="en-US" dirty="0"/>
              <a:t>실제로 접속하는 메소드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en-US" altLang="ko-KR" dirty="0" err="1"/>
              <a:t>getResponseCode</a:t>
            </a:r>
            <a:r>
              <a:rPr lang="en-US" altLang="ko-KR" dirty="0"/>
              <a:t>( )</a:t>
            </a:r>
          </a:p>
          <a:p>
            <a:r>
              <a:rPr lang="en-US" altLang="ko-KR" dirty="0"/>
              <a:t>HTTP </a:t>
            </a:r>
            <a:r>
              <a:rPr lang="ko-KR" altLang="en-US" dirty="0"/>
              <a:t>응답 코드를 가져옴</a:t>
            </a:r>
            <a:r>
              <a:rPr lang="en-US" altLang="ko-KR" dirty="0"/>
              <a:t>. 200</a:t>
            </a:r>
            <a:r>
              <a:rPr lang="ko-KR" altLang="en-US" dirty="0"/>
              <a:t>번 대의 코드가 성공을 의미한다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3. </a:t>
            </a:r>
            <a:r>
              <a:rPr lang="en-US" altLang="ko-KR" dirty="0" err="1"/>
              <a:t>getContentLength</a:t>
            </a:r>
            <a:r>
              <a:rPr lang="en-US" altLang="ko-KR" dirty="0"/>
              <a:t>(</a:t>
            </a:r>
            <a:r>
              <a:rPr lang="ko-KR" altLang="en-US" dirty="0"/>
              <a:t> 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content length</a:t>
            </a:r>
            <a:r>
              <a:rPr lang="ko-KR" altLang="en-US" dirty="0"/>
              <a:t>는 요청된 파일의 바이트 수를 나타낸다</a:t>
            </a:r>
            <a:r>
              <a:rPr lang="en-US" altLang="ko-KR" dirty="0"/>
              <a:t>. 1</a:t>
            </a:r>
            <a:r>
              <a:rPr lang="ko-KR" altLang="en-US" dirty="0"/>
              <a:t>보다 작으면 </a:t>
            </a:r>
            <a:r>
              <a:rPr lang="en-US" altLang="ko-KR" dirty="0"/>
              <a:t>error(</a:t>
            </a:r>
            <a:r>
              <a:rPr lang="ko-KR" altLang="en-US" dirty="0"/>
              <a:t> </a:t>
            </a:r>
            <a:r>
              <a:rPr lang="en-US" altLang="ko-KR" dirty="0"/>
              <a:t>)</a:t>
            </a:r>
            <a:r>
              <a:rPr lang="ko-KR" altLang="en-US" dirty="0"/>
              <a:t> 호출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4. size</a:t>
            </a:r>
            <a:r>
              <a:rPr lang="ko-KR" altLang="en-US" dirty="0"/>
              <a:t>의 값이 정해지지 않은 경우에만 </a:t>
            </a:r>
            <a:r>
              <a:rPr lang="en-US" altLang="ko-KR" dirty="0" err="1"/>
              <a:t>contentLength</a:t>
            </a:r>
            <a:r>
              <a:rPr lang="ko-KR" altLang="en-US" dirty="0"/>
              <a:t>를 할당한다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-&gt; size</a:t>
            </a:r>
            <a:r>
              <a:rPr lang="ko-KR" altLang="en-US" dirty="0"/>
              <a:t>는 다운로드 할 파일의 전체 크기를 저장하는 변수</a:t>
            </a:r>
            <a:endParaRPr lang="en-US" altLang="ko-KR" dirty="0"/>
          </a:p>
          <a:p>
            <a:r>
              <a:rPr lang="ko-KR" altLang="en-US" dirty="0"/>
              <a:t>범위가 </a:t>
            </a:r>
            <a:r>
              <a:rPr lang="en-US" altLang="ko-KR" dirty="0"/>
              <a:t>0</a:t>
            </a:r>
            <a:r>
              <a:rPr lang="ko-KR" altLang="en-US" dirty="0"/>
              <a:t>에서 시작하는 것이 아닌 경우</a:t>
            </a:r>
            <a:r>
              <a:rPr lang="en-US" altLang="ko-KR" dirty="0"/>
              <a:t>(</a:t>
            </a:r>
            <a:r>
              <a:rPr lang="ko-KR" altLang="en-US" dirty="0"/>
              <a:t>즉</a:t>
            </a:r>
            <a:r>
              <a:rPr lang="en-US" altLang="ko-KR" dirty="0"/>
              <a:t>, size</a:t>
            </a:r>
            <a:r>
              <a:rPr lang="ko-KR" altLang="en-US" dirty="0"/>
              <a:t>가 이미 할당 됨</a:t>
            </a:r>
            <a:r>
              <a:rPr lang="en-US" altLang="ko-KR" dirty="0"/>
              <a:t>) </a:t>
            </a:r>
            <a:r>
              <a:rPr lang="en-US" altLang="ko-KR" dirty="0" err="1"/>
              <a:t>contentLengt</a:t>
            </a:r>
            <a:r>
              <a:rPr lang="ko-KR" altLang="en-US" dirty="0"/>
              <a:t>는</a:t>
            </a:r>
            <a:r>
              <a:rPr lang="en-US" altLang="ko-KR" dirty="0"/>
              <a:t> </a:t>
            </a:r>
            <a:r>
              <a:rPr lang="ko-KR" altLang="en-US" dirty="0"/>
              <a:t>파일 일부분에 대한 길이를 나타낸다</a:t>
            </a:r>
            <a:r>
              <a:rPr lang="en-US" altLang="ko-KR" dirty="0"/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06C17C8-BFB5-43EB-AE56-373C30506D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r="-5782"/>
          <a:stretch/>
        </p:blipFill>
        <p:spPr>
          <a:xfrm>
            <a:off x="629495" y="3588589"/>
            <a:ext cx="5230713" cy="2705932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4769191-32AE-40B8-AD43-9B96FE7D312D}"/>
              </a:ext>
            </a:extLst>
          </p:cNvPr>
          <p:cNvSpPr/>
          <p:nvPr/>
        </p:nvSpPr>
        <p:spPr>
          <a:xfrm>
            <a:off x="1751163" y="2040147"/>
            <a:ext cx="992038" cy="245853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553635D-C252-4538-9604-9874804FCFB5}"/>
              </a:ext>
            </a:extLst>
          </p:cNvPr>
          <p:cNvSpPr/>
          <p:nvPr/>
        </p:nvSpPr>
        <p:spPr>
          <a:xfrm>
            <a:off x="2117787" y="2799271"/>
            <a:ext cx="1651958" cy="29329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DD05C81-0218-4737-AEEE-B05BDBCA7243}"/>
              </a:ext>
            </a:extLst>
          </p:cNvPr>
          <p:cNvSpPr/>
          <p:nvPr/>
        </p:nvSpPr>
        <p:spPr>
          <a:xfrm>
            <a:off x="3355675" y="3791311"/>
            <a:ext cx="1621766" cy="29329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65DC1AF-3B1D-4058-A5E9-9D6E8447A763}"/>
              </a:ext>
            </a:extLst>
          </p:cNvPr>
          <p:cNvSpPr/>
          <p:nvPr/>
        </p:nvSpPr>
        <p:spPr>
          <a:xfrm>
            <a:off x="669752" y="5290564"/>
            <a:ext cx="1340202" cy="29329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1257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B21878-CAFE-45FE-B12B-FC35D174F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536" y="1039409"/>
            <a:ext cx="10058400" cy="332191"/>
          </a:xfrm>
        </p:spPr>
        <p:txBody>
          <a:bodyPr/>
          <a:lstStyle/>
          <a:p>
            <a:r>
              <a:rPr lang="ko-KR" altLang="en-US" sz="3200"/>
              <a:t>제 </a:t>
            </a:r>
            <a:r>
              <a:rPr lang="en-US" altLang="ko-KR" sz="3200"/>
              <a:t>4</a:t>
            </a:r>
            <a:r>
              <a:rPr lang="ko-KR" altLang="en-US" sz="3200"/>
              <a:t>장 자바로 다운로드 매니저 만들기</a:t>
            </a:r>
            <a:br>
              <a:rPr lang="ko-KR" altLang="en-US"/>
            </a:b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F02098-273C-4C99-A7D3-C02785EBB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389" y="1291390"/>
            <a:ext cx="10550105" cy="481354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/>
              <a:t>run(</a:t>
            </a:r>
            <a:r>
              <a:rPr lang="ko-KR" altLang="en-US"/>
              <a:t> </a:t>
            </a:r>
            <a:r>
              <a:rPr lang="en-US" altLang="ko-KR"/>
              <a:t>)</a:t>
            </a:r>
            <a:r>
              <a:rPr lang="ko-KR" altLang="en-US"/>
              <a:t> 메소드</a:t>
            </a:r>
            <a:endParaRPr lang="en-US" altLang="ko-KR"/>
          </a:p>
          <a:p>
            <a:pPr>
              <a:buFont typeface="Arial" panose="020B0604020202020204" pitchFamily="34" charset="0"/>
              <a:buChar char="•"/>
            </a:pPr>
            <a:endParaRPr lang="en-US" altLang="ko-KR"/>
          </a:p>
          <a:p>
            <a:pPr marL="0" indent="0">
              <a:buNone/>
            </a:pPr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427673E-175E-44AB-BD8D-BE67D8CE0F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r="2477" b="45962"/>
          <a:stretch/>
        </p:blipFill>
        <p:spPr>
          <a:xfrm>
            <a:off x="917926" y="1781638"/>
            <a:ext cx="7628509" cy="9233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AF325A-4CB6-4317-B694-E82AADAF3E50}"/>
              </a:ext>
            </a:extLst>
          </p:cNvPr>
          <p:cNvSpPr txBox="1"/>
          <p:nvPr/>
        </p:nvSpPr>
        <p:spPr>
          <a:xfrm>
            <a:off x="5748335" y="2965609"/>
            <a:ext cx="5687683" cy="3139321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altLang="ko-KR"/>
              <a:t>1. </a:t>
            </a:r>
            <a:r>
              <a:rPr lang="en-US" altLang="ko-KR" err="1"/>
              <a:t>getFileName</a:t>
            </a:r>
            <a:r>
              <a:rPr lang="en-US" altLang="ko-KR"/>
              <a:t>( ) </a:t>
            </a:r>
            <a:r>
              <a:rPr lang="ko-KR" altLang="en-US"/>
              <a:t>메소드로 파일의 이름을 추출한 후</a:t>
            </a:r>
            <a:r>
              <a:rPr lang="en-US" altLang="ko-KR"/>
              <a:t>, </a:t>
            </a:r>
            <a:r>
              <a:rPr lang="ko-KR" altLang="en-US"/>
              <a:t>그 이름으로 새로운 </a:t>
            </a:r>
            <a:r>
              <a:rPr lang="en-US" altLang="ko-KR" err="1"/>
              <a:t>RandomAccessFile</a:t>
            </a:r>
            <a:r>
              <a:rPr lang="ko-KR" altLang="en-US"/>
              <a:t>을 생성함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en-US" altLang="ko-KR"/>
              <a:t>*</a:t>
            </a:r>
            <a:r>
              <a:rPr lang="en-US" altLang="ko-KR" err="1"/>
              <a:t>RandomAccessFile</a:t>
            </a:r>
            <a:r>
              <a:rPr lang="ko-KR" altLang="en-US"/>
              <a:t> 클래스</a:t>
            </a:r>
            <a:r>
              <a:rPr lang="en-US" altLang="ko-KR"/>
              <a:t>?   </a:t>
            </a:r>
            <a:r>
              <a:rPr lang="ko-KR" altLang="en-US" b="0" i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파일의 임의의 위치에서 입출력을 수행할 수 있는 클래스 </a:t>
            </a:r>
            <a:endParaRPr lang="en-US" altLang="ko-KR"/>
          </a:p>
          <a:p>
            <a:endParaRPr lang="en-US" altLang="ko-KR"/>
          </a:p>
          <a:p>
            <a:r>
              <a:rPr lang="en-US" altLang="ko-KR"/>
              <a:t>2. </a:t>
            </a:r>
            <a:r>
              <a:rPr lang="en-US" altLang="ko-KR" err="1"/>
              <a:t>file.seek</a:t>
            </a:r>
            <a:r>
              <a:rPr lang="en-US" altLang="ko-KR"/>
              <a:t>()</a:t>
            </a:r>
          </a:p>
          <a:p>
            <a:r>
              <a:rPr lang="ko-KR" altLang="en-US"/>
              <a:t>파일의 끝으로 이동하는 메소드</a:t>
            </a:r>
            <a:r>
              <a:rPr lang="en-US" altLang="ko-KR"/>
              <a:t>. </a:t>
            </a:r>
            <a:r>
              <a:rPr lang="ko-KR" altLang="en-US"/>
              <a:t>다운로드가 재개되는 경우에 필요함</a:t>
            </a:r>
            <a:r>
              <a:rPr lang="en-US" altLang="ko-KR"/>
              <a:t>. </a:t>
            </a:r>
            <a:r>
              <a:rPr lang="ko-KR" altLang="en-US"/>
              <a:t>다운로드가 재개되면</a:t>
            </a:r>
            <a:r>
              <a:rPr lang="en-US" altLang="ko-KR"/>
              <a:t>, </a:t>
            </a:r>
            <a:r>
              <a:rPr lang="ko-KR" altLang="en-US"/>
              <a:t>새로 다운로드 되는 바이트들은 파일의 끝에 추가된다</a:t>
            </a:r>
            <a:r>
              <a:rPr lang="en-US" altLang="ko-KR"/>
              <a:t>.</a:t>
            </a:r>
          </a:p>
          <a:p>
            <a:pPr marL="342900" indent="-342900">
              <a:buAutoNum type="arabicPeriod"/>
            </a:pPr>
            <a:endParaRPr lang="en-US" altLang="ko-KR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09BA9E0-74CA-4828-9790-2428BC5E4C3B}"/>
              </a:ext>
            </a:extLst>
          </p:cNvPr>
          <p:cNvSpPr/>
          <p:nvPr/>
        </p:nvSpPr>
        <p:spPr>
          <a:xfrm>
            <a:off x="2277374" y="2411670"/>
            <a:ext cx="1285336" cy="29329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4B9E92-EEA5-41D0-8EE7-42DEA1593393}"/>
              </a:ext>
            </a:extLst>
          </p:cNvPr>
          <p:cNvSpPr txBox="1"/>
          <p:nvPr/>
        </p:nvSpPr>
        <p:spPr>
          <a:xfrm>
            <a:off x="1087194" y="3335000"/>
            <a:ext cx="4152182" cy="9233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/>
              <a:t>downloaded(</a:t>
            </a:r>
            <a:r>
              <a:rPr lang="ko-KR" altLang="en-US"/>
              <a:t>다운로드 된 바이트 수</a:t>
            </a:r>
            <a:r>
              <a:rPr lang="en-US" altLang="ko-KR"/>
              <a:t>)</a:t>
            </a:r>
            <a:r>
              <a:rPr lang="ko-KR" altLang="en-US"/>
              <a:t>만큼의 위치에 파일 포인터가 이동하는데</a:t>
            </a:r>
            <a:r>
              <a:rPr lang="en-US" altLang="ko-KR"/>
              <a:t>, </a:t>
            </a:r>
            <a:r>
              <a:rPr lang="ko-KR" altLang="en-US"/>
              <a:t>이 위치는 결국 파일의 끝과 같다</a:t>
            </a:r>
            <a:r>
              <a:rPr lang="en-US" altLang="ko-KR"/>
              <a:t>.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C3C9A01C-CE44-4FD8-97A0-F8DBF364B8E5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2920042" y="2704968"/>
            <a:ext cx="243243" cy="63003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47511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3D3423"/>
      </a:dk2>
      <a:lt2>
        <a:srgbClr val="E2E6E8"/>
      </a:lt2>
      <a:accent1>
        <a:srgbClr val="ED8866"/>
      </a:accent1>
      <a:accent2>
        <a:srgbClr val="CF9A2F"/>
      </a:accent2>
      <a:accent3>
        <a:srgbClr val="A0A84E"/>
      </a:accent3>
      <a:accent4>
        <a:srgbClr val="77B33C"/>
      </a:accent4>
      <a:accent5>
        <a:srgbClr val="3CBB31"/>
      </a:accent5>
      <a:accent6>
        <a:srgbClr val="32B960"/>
      </a:accent6>
      <a:hlink>
        <a:srgbClr val="5D8A9A"/>
      </a:hlink>
      <a:folHlink>
        <a:srgbClr val="7F7F7F"/>
      </a:folHlink>
    </a:clrScheme>
    <a:fontScheme name="Savon">
      <a:majorFont>
        <a:latin typeface="Malgun Gothic Semi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Malgun Gothic Semi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1039</Words>
  <Application>Microsoft Office PowerPoint</Application>
  <PresentationFormat>와이드스크린</PresentationFormat>
  <Paragraphs>131</Paragraphs>
  <Slides>18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Iropke Batang</vt:lpstr>
      <vt:lpstr>Malgun Gothic Semilight</vt:lpstr>
      <vt:lpstr>Malgun Gothic Semilight (본문)</vt:lpstr>
      <vt:lpstr>Arial</vt:lpstr>
      <vt:lpstr>Garamond</vt:lpstr>
      <vt:lpstr>Helvetica</vt:lpstr>
      <vt:lpstr>SavonVTI</vt:lpstr>
      <vt:lpstr>Art of Java 04</vt:lpstr>
      <vt:lpstr>제 4장 자바로 다운로드 매니저 만들기</vt:lpstr>
      <vt:lpstr>제 4장 자바로 다운로드 매니저 만들기 </vt:lpstr>
      <vt:lpstr>제 4장 자바로 다운로드 매니저 만들기 </vt:lpstr>
      <vt:lpstr>제 4장 자바로 다운로드 매니저 만들기 </vt:lpstr>
      <vt:lpstr>제 4장 자바로 다운로드 매니저 만들기 </vt:lpstr>
      <vt:lpstr>제 4장 자바로 다운로드 매니저 만들기 </vt:lpstr>
      <vt:lpstr>제 4장 자바로 다운로드 매니저 만들기 </vt:lpstr>
      <vt:lpstr>제 4장 자바로 다운로드 매니저 만들기 </vt:lpstr>
      <vt:lpstr>제 4장 자바로 다운로드 매니저 만들기 </vt:lpstr>
      <vt:lpstr>제 4장 자바로 다운로드 매니저 만들기 </vt:lpstr>
      <vt:lpstr>제 4장 자바로 다운로드 매니저 만들기 </vt:lpstr>
      <vt:lpstr>제 4장 자바로 다운로드 매니저 만들기 확장 </vt:lpstr>
      <vt:lpstr>제 4장 자바로 다운로드 매니저 만들기 확장 </vt:lpstr>
      <vt:lpstr>제 4장 자바로 다운로드 매니저 만들기 확장 </vt:lpstr>
      <vt:lpstr>제 4장 자바로 다운로드 매니저 만들기 확장 </vt:lpstr>
      <vt:lpstr>제 4장 자바로 다운로드 매니저 만들기 확장 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2022/01/10 세미나</dc:title>
  <dc:creator>Eomchaiwon</dc:creator>
  <cp:lastModifiedBy>Eomchaiwon</cp:lastModifiedBy>
  <cp:revision>5</cp:revision>
  <dcterms:created xsi:type="dcterms:W3CDTF">2022-01-03T06:11:38Z</dcterms:created>
  <dcterms:modified xsi:type="dcterms:W3CDTF">2022-02-09T06:40:08Z</dcterms:modified>
</cp:coreProperties>
</file>